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8" r:id="rId11"/>
    <p:sldId id="269"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p:scale>
          <a:sx n="90" d="100"/>
          <a:sy n="90" d="100"/>
        </p:scale>
        <p:origin x="134" y="-57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215240-5C1B-42CE-BD35-94FEC4CBE33B}" type="doc">
      <dgm:prSet loTypeId="urn:microsoft.com/office/officeart/2005/8/layout/hList9" loCatId="list" qsTypeId="urn:microsoft.com/office/officeart/2005/8/quickstyle/simple1" qsCatId="simple" csTypeId="urn:microsoft.com/office/officeart/2005/8/colors/colorful1" csCatId="colorful" phldr="1"/>
      <dgm:spPr/>
      <dgm:t>
        <a:bodyPr/>
        <a:lstStyle/>
        <a:p>
          <a:endParaRPr lang="es-MX"/>
        </a:p>
      </dgm:t>
    </dgm:pt>
    <dgm:pt modelId="{0D6D5336-8A61-460E-A27C-03373BF6DD42}">
      <dgm:prSet phldrT="[Texto]"/>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es-MX" b="1" dirty="0" smtClean="0">
              <a:latin typeface="Arial" panose="020B0604020202020204" pitchFamily="34" charset="0"/>
              <a:cs typeface="Arial" panose="020B0604020202020204" pitchFamily="34" charset="0"/>
            </a:rPr>
            <a:t>CONCEPTO</a:t>
          </a:r>
          <a:endParaRPr lang="es-MX" dirty="0" smtClean="0">
            <a:latin typeface="Arial" panose="020B0604020202020204" pitchFamily="34" charset="0"/>
            <a:cs typeface="Arial" panose="020B0604020202020204" pitchFamily="34" charset="0"/>
          </a:endParaRPr>
        </a:p>
        <a:p>
          <a:pPr defTabSz="1111250">
            <a:lnSpc>
              <a:spcPct val="90000"/>
            </a:lnSpc>
            <a:spcBef>
              <a:spcPct val="0"/>
            </a:spcBef>
            <a:spcAft>
              <a:spcPct val="35000"/>
            </a:spcAft>
          </a:pPr>
          <a:endParaRPr lang="es-MX" dirty="0"/>
        </a:p>
      </dgm:t>
    </dgm:pt>
    <dgm:pt modelId="{B8447163-3214-4B12-B59E-30EA28950794}" type="parTrans" cxnId="{9E2751E9-5D9E-4BAD-92CA-3AD9788741DB}">
      <dgm:prSet/>
      <dgm:spPr/>
      <dgm:t>
        <a:bodyPr/>
        <a:lstStyle/>
        <a:p>
          <a:endParaRPr lang="es-MX"/>
        </a:p>
      </dgm:t>
    </dgm:pt>
    <dgm:pt modelId="{DB36B143-CCAE-4FB6-8A4F-9F0823998725}" type="sibTrans" cxnId="{9E2751E9-5D9E-4BAD-92CA-3AD9788741DB}">
      <dgm:prSet/>
      <dgm:spPr/>
      <dgm:t>
        <a:bodyPr/>
        <a:lstStyle/>
        <a:p>
          <a:endParaRPr lang="es-MX"/>
        </a:p>
      </dgm:t>
    </dgm:pt>
    <dgm:pt modelId="{1296109F-E1A0-42E2-971F-402F696B874D}">
      <dgm:prSet phldrT="[Texto]" custT="1"/>
      <dgm:spPr/>
      <dgm:t>
        <a:bodyPr/>
        <a:lstStyle/>
        <a:p>
          <a:r>
            <a:rPr lang="es-MX" sz="1800" dirty="0" smtClean="0">
              <a:latin typeface="Arial" panose="020B0604020202020204" pitchFamily="34" charset="0"/>
              <a:cs typeface="Arial" panose="020B0604020202020204" pitchFamily="34" charset="0"/>
            </a:rPr>
            <a:t>Es el dominios sobre nosotros mismos y sobre  la naturaleza exterior, basado en el conocimiento  de las necesidades naturales.</a:t>
          </a:r>
        </a:p>
        <a:p>
          <a:r>
            <a:rPr lang="es-MX" sz="1800" dirty="0" smtClean="0">
              <a:latin typeface="Arial" panose="020B0604020202020204" pitchFamily="34" charset="0"/>
              <a:cs typeface="Arial" panose="020B0604020202020204" pitchFamily="34" charset="0"/>
            </a:rPr>
            <a:t>También se entiende libertad como la autodeterminación axiológica</a:t>
          </a:r>
          <a:r>
            <a:rPr lang="es-MX" sz="1400" dirty="0" smtClean="0"/>
            <a:t>. </a:t>
          </a:r>
          <a:endParaRPr lang="es-MX" sz="1400" dirty="0"/>
        </a:p>
      </dgm:t>
    </dgm:pt>
    <dgm:pt modelId="{83F8096E-1FC2-4576-BFA3-BBBD615F3469}" type="parTrans" cxnId="{1A94B370-E4A2-4994-95E4-ECEE151D9CCD}">
      <dgm:prSet/>
      <dgm:spPr/>
      <dgm:t>
        <a:bodyPr/>
        <a:lstStyle/>
        <a:p>
          <a:endParaRPr lang="es-MX"/>
        </a:p>
      </dgm:t>
    </dgm:pt>
    <dgm:pt modelId="{930C6558-3F18-42EE-A902-14C3AF64BA73}" type="sibTrans" cxnId="{1A94B370-E4A2-4994-95E4-ECEE151D9CCD}">
      <dgm:prSet/>
      <dgm:spPr/>
      <dgm:t>
        <a:bodyPr/>
        <a:lstStyle/>
        <a:p>
          <a:endParaRPr lang="es-MX"/>
        </a:p>
      </dgm:t>
    </dgm:pt>
    <dgm:pt modelId="{DDE99F24-29DF-4E71-AAA1-A83707516B89}">
      <dgm:prSet phldrT="[Texto]"/>
      <dgm:spPr/>
      <dgm:t>
        <a:bodyPr/>
        <a:lstStyle/>
        <a:p>
          <a:r>
            <a:rPr lang="es-MX" b="1" dirty="0" smtClean="0">
              <a:latin typeface="Arial" panose="020B0604020202020204" pitchFamily="34" charset="0"/>
              <a:cs typeface="Arial" panose="020B0604020202020204" pitchFamily="34" charset="0"/>
            </a:rPr>
            <a:t>DE </a:t>
          </a:r>
        </a:p>
        <a:p>
          <a:r>
            <a:rPr lang="es-MX" b="1" dirty="0" smtClean="0">
              <a:latin typeface="Arial" panose="020B0604020202020204" pitchFamily="34" charset="0"/>
              <a:cs typeface="Arial" panose="020B0604020202020204" pitchFamily="34" charset="0"/>
            </a:rPr>
            <a:t>LIBERTAD</a:t>
          </a:r>
          <a:endParaRPr lang="es-MX" dirty="0"/>
        </a:p>
      </dgm:t>
    </dgm:pt>
    <dgm:pt modelId="{90B21D22-89DF-46EB-8126-DD54C9725B4D}" type="parTrans" cxnId="{54646C71-B218-4C2E-89B2-0CE991FE6F18}">
      <dgm:prSet/>
      <dgm:spPr/>
      <dgm:t>
        <a:bodyPr/>
        <a:lstStyle/>
        <a:p>
          <a:endParaRPr lang="es-MX"/>
        </a:p>
      </dgm:t>
    </dgm:pt>
    <dgm:pt modelId="{9FA66078-AB50-4E74-97D0-791AE4C43FF1}" type="sibTrans" cxnId="{54646C71-B218-4C2E-89B2-0CE991FE6F18}">
      <dgm:prSet/>
      <dgm:spPr/>
      <dgm:t>
        <a:bodyPr/>
        <a:lstStyle/>
        <a:p>
          <a:endParaRPr lang="es-MX"/>
        </a:p>
      </dgm:t>
    </dgm:pt>
    <dgm:pt modelId="{5F1C1095-B636-4B1A-A692-8463907F146F}">
      <dgm:prSet phldrT="[Texto]" custT="1"/>
      <dgm:spPr/>
      <dgm:t>
        <a:bodyPr/>
        <a:lstStyle/>
        <a:p>
          <a:r>
            <a:rPr lang="es-MX" sz="1800" dirty="0" smtClean="0">
              <a:latin typeface="Arial" panose="020B0604020202020204" pitchFamily="34" charset="0"/>
              <a:cs typeface="Arial" panose="020B0604020202020204" pitchFamily="34" charset="0"/>
            </a:rPr>
            <a:t>Se caracterizan porque el sujeto tiene conciencia del fin que persigue y de los medios para alcanzarlo. El grado superior de desarrollo de la voluntad personal es la actividad dirigida por la conciencia del deber social, por la necesidad social; en este caso el individuo subordina los actos a las exigencias sociales, para satisfacer las necesidades de la sociedad</a:t>
          </a:r>
        </a:p>
        <a:p>
          <a:endParaRPr lang="es-MX" sz="1400" dirty="0"/>
        </a:p>
      </dgm:t>
    </dgm:pt>
    <dgm:pt modelId="{739E4702-84E1-4596-BC40-0946634871BB}" type="parTrans" cxnId="{EE70C090-148E-41AB-B90B-62E8099E73B9}">
      <dgm:prSet/>
      <dgm:spPr/>
      <dgm:t>
        <a:bodyPr/>
        <a:lstStyle/>
        <a:p>
          <a:endParaRPr lang="es-MX"/>
        </a:p>
      </dgm:t>
    </dgm:pt>
    <dgm:pt modelId="{78B606D8-C78F-408B-86E8-23B5DEAD5A84}" type="sibTrans" cxnId="{EE70C090-148E-41AB-B90B-62E8099E73B9}">
      <dgm:prSet/>
      <dgm:spPr/>
      <dgm:t>
        <a:bodyPr/>
        <a:lstStyle/>
        <a:p>
          <a:endParaRPr lang="es-MX"/>
        </a:p>
      </dgm:t>
    </dgm:pt>
    <dgm:pt modelId="{493EEA9F-C270-4CEB-804E-55ACB42C5747}" type="pres">
      <dgm:prSet presAssocID="{60215240-5C1B-42CE-BD35-94FEC4CBE33B}" presName="list" presStyleCnt="0">
        <dgm:presLayoutVars>
          <dgm:dir/>
          <dgm:animLvl val="lvl"/>
        </dgm:presLayoutVars>
      </dgm:prSet>
      <dgm:spPr/>
      <dgm:t>
        <a:bodyPr/>
        <a:lstStyle/>
        <a:p>
          <a:endParaRPr lang="es-MX"/>
        </a:p>
      </dgm:t>
    </dgm:pt>
    <dgm:pt modelId="{C9512223-FA0D-4191-9767-9380363682A9}" type="pres">
      <dgm:prSet presAssocID="{0D6D5336-8A61-460E-A27C-03373BF6DD42}" presName="posSpace" presStyleCnt="0"/>
      <dgm:spPr/>
    </dgm:pt>
    <dgm:pt modelId="{25123DC8-D0D6-4AEC-833E-73DE8E5526C2}" type="pres">
      <dgm:prSet presAssocID="{0D6D5336-8A61-460E-A27C-03373BF6DD42}" presName="vertFlow" presStyleCnt="0"/>
      <dgm:spPr/>
    </dgm:pt>
    <dgm:pt modelId="{C990D6AD-2701-46E7-8C61-382290866236}" type="pres">
      <dgm:prSet presAssocID="{0D6D5336-8A61-460E-A27C-03373BF6DD42}" presName="topSpace" presStyleCnt="0"/>
      <dgm:spPr/>
    </dgm:pt>
    <dgm:pt modelId="{46A269D0-64A2-41EA-B683-7863DEF54307}" type="pres">
      <dgm:prSet presAssocID="{0D6D5336-8A61-460E-A27C-03373BF6DD42}" presName="firstComp" presStyleCnt="0"/>
      <dgm:spPr/>
    </dgm:pt>
    <dgm:pt modelId="{753EBC61-9E36-4F4B-B997-148095152D8F}" type="pres">
      <dgm:prSet presAssocID="{0D6D5336-8A61-460E-A27C-03373BF6DD42}" presName="firstChild" presStyleLbl="bgAccFollowNode1" presStyleIdx="0" presStyleCnt="2" custScaleX="123170" custScaleY="237925" custLinFactNeighborX="5926" custLinFactNeighborY="31792"/>
      <dgm:spPr/>
      <dgm:t>
        <a:bodyPr/>
        <a:lstStyle/>
        <a:p>
          <a:endParaRPr lang="es-MX"/>
        </a:p>
      </dgm:t>
    </dgm:pt>
    <dgm:pt modelId="{9A24F6F4-1106-46AC-90B6-CB88D4324167}" type="pres">
      <dgm:prSet presAssocID="{0D6D5336-8A61-460E-A27C-03373BF6DD42}" presName="firstChildTx" presStyleLbl="bgAccFollowNode1" presStyleIdx="0" presStyleCnt="2">
        <dgm:presLayoutVars>
          <dgm:bulletEnabled val="1"/>
        </dgm:presLayoutVars>
      </dgm:prSet>
      <dgm:spPr/>
      <dgm:t>
        <a:bodyPr/>
        <a:lstStyle/>
        <a:p>
          <a:endParaRPr lang="es-MX"/>
        </a:p>
      </dgm:t>
    </dgm:pt>
    <dgm:pt modelId="{B27F2E51-1A45-4916-918E-8CC50EF93E4E}" type="pres">
      <dgm:prSet presAssocID="{0D6D5336-8A61-460E-A27C-03373BF6DD42}" presName="negSpace" presStyleCnt="0"/>
      <dgm:spPr/>
    </dgm:pt>
    <dgm:pt modelId="{206487EA-9367-45FC-B692-A5D6FB43F4FD}" type="pres">
      <dgm:prSet presAssocID="{0D6D5336-8A61-460E-A27C-03373BF6DD42}" presName="circle" presStyleLbl="node1" presStyleIdx="0" presStyleCnt="2" custLinFactNeighborX="3257" custLinFactNeighborY="-28040"/>
      <dgm:spPr/>
      <dgm:t>
        <a:bodyPr/>
        <a:lstStyle/>
        <a:p>
          <a:endParaRPr lang="es-MX"/>
        </a:p>
      </dgm:t>
    </dgm:pt>
    <dgm:pt modelId="{D66D5EA1-AEC1-41C4-9971-A577E83AE78D}" type="pres">
      <dgm:prSet presAssocID="{DB36B143-CCAE-4FB6-8A4F-9F0823998725}" presName="transSpace" presStyleCnt="0"/>
      <dgm:spPr/>
    </dgm:pt>
    <dgm:pt modelId="{14D02D5A-73EC-4D14-AF4B-7DE73BA37E7A}" type="pres">
      <dgm:prSet presAssocID="{DDE99F24-29DF-4E71-AAA1-A83707516B89}" presName="posSpace" presStyleCnt="0"/>
      <dgm:spPr/>
    </dgm:pt>
    <dgm:pt modelId="{4B0AA226-5496-4589-9001-06886B2EFCBD}" type="pres">
      <dgm:prSet presAssocID="{DDE99F24-29DF-4E71-AAA1-A83707516B89}" presName="vertFlow" presStyleCnt="0"/>
      <dgm:spPr/>
    </dgm:pt>
    <dgm:pt modelId="{26C4D992-F182-4DBB-8382-26875C6C8C20}" type="pres">
      <dgm:prSet presAssocID="{DDE99F24-29DF-4E71-AAA1-A83707516B89}" presName="topSpace" presStyleCnt="0"/>
      <dgm:spPr/>
    </dgm:pt>
    <dgm:pt modelId="{F0848F5A-C528-4031-AB24-DE53E623D97C}" type="pres">
      <dgm:prSet presAssocID="{DDE99F24-29DF-4E71-AAA1-A83707516B89}" presName="firstComp" presStyleCnt="0"/>
      <dgm:spPr/>
    </dgm:pt>
    <dgm:pt modelId="{DD2AF0EE-75E2-4FA2-9B87-82124A860A19}" type="pres">
      <dgm:prSet presAssocID="{DDE99F24-29DF-4E71-AAA1-A83707516B89}" presName="firstChild" presStyleLbl="bgAccFollowNode1" presStyleIdx="1" presStyleCnt="2" custScaleX="121490" custScaleY="233832" custLinFactNeighborX="-20520" custLinFactNeighborY="38675"/>
      <dgm:spPr/>
      <dgm:t>
        <a:bodyPr/>
        <a:lstStyle/>
        <a:p>
          <a:endParaRPr lang="es-MX"/>
        </a:p>
      </dgm:t>
    </dgm:pt>
    <dgm:pt modelId="{9B14A7A3-B319-49DC-A933-5C9805DEA801}" type="pres">
      <dgm:prSet presAssocID="{DDE99F24-29DF-4E71-AAA1-A83707516B89}" presName="firstChildTx" presStyleLbl="bgAccFollowNode1" presStyleIdx="1" presStyleCnt="2">
        <dgm:presLayoutVars>
          <dgm:bulletEnabled val="1"/>
        </dgm:presLayoutVars>
      </dgm:prSet>
      <dgm:spPr/>
      <dgm:t>
        <a:bodyPr/>
        <a:lstStyle/>
        <a:p>
          <a:endParaRPr lang="es-MX"/>
        </a:p>
      </dgm:t>
    </dgm:pt>
    <dgm:pt modelId="{E41FDF1E-CC69-444F-889B-2F1E32D2C484}" type="pres">
      <dgm:prSet presAssocID="{DDE99F24-29DF-4E71-AAA1-A83707516B89}" presName="negSpace" presStyleCnt="0"/>
      <dgm:spPr/>
    </dgm:pt>
    <dgm:pt modelId="{95D132EF-3C49-4B15-A811-678282F66499}" type="pres">
      <dgm:prSet presAssocID="{DDE99F24-29DF-4E71-AAA1-A83707516B89}" presName="circle" presStyleLbl="node1" presStyleIdx="1" presStyleCnt="2" custLinFactNeighborX="-5795" custLinFactNeighborY="-28813"/>
      <dgm:spPr/>
      <dgm:t>
        <a:bodyPr/>
        <a:lstStyle/>
        <a:p>
          <a:endParaRPr lang="es-MX"/>
        </a:p>
      </dgm:t>
    </dgm:pt>
  </dgm:ptLst>
  <dgm:cxnLst>
    <dgm:cxn modelId="{1A94B370-E4A2-4994-95E4-ECEE151D9CCD}" srcId="{0D6D5336-8A61-460E-A27C-03373BF6DD42}" destId="{1296109F-E1A0-42E2-971F-402F696B874D}" srcOrd="0" destOrd="0" parTransId="{83F8096E-1FC2-4576-BFA3-BBBD615F3469}" sibTransId="{930C6558-3F18-42EE-A902-14C3AF64BA73}"/>
    <dgm:cxn modelId="{54646C71-B218-4C2E-89B2-0CE991FE6F18}" srcId="{60215240-5C1B-42CE-BD35-94FEC4CBE33B}" destId="{DDE99F24-29DF-4E71-AAA1-A83707516B89}" srcOrd="1" destOrd="0" parTransId="{90B21D22-89DF-46EB-8126-DD54C9725B4D}" sibTransId="{9FA66078-AB50-4E74-97D0-791AE4C43FF1}"/>
    <dgm:cxn modelId="{BB8F51C9-DD07-4AC7-B7C9-013194D0EC11}" type="presOf" srcId="{0D6D5336-8A61-460E-A27C-03373BF6DD42}" destId="{206487EA-9367-45FC-B692-A5D6FB43F4FD}" srcOrd="0" destOrd="0" presId="urn:microsoft.com/office/officeart/2005/8/layout/hList9"/>
    <dgm:cxn modelId="{75121A22-82C5-4E34-A185-B8E22CBCFF76}" type="presOf" srcId="{1296109F-E1A0-42E2-971F-402F696B874D}" destId="{753EBC61-9E36-4F4B-B997-148095152D8F}" srcOrd="0" destOrd="0" presId="urn:microsoft.com/office/officeart/2005/8/layout/hList9"/>
    <dgm:cxn modelId="{5A0F452F-5A79-4644-875F-B11468790750}" type="presOf" srcId="{5F1C1095-B636-4B1A-A692-8463907F146F}" destId="{9B14A7A3-B319-49DC-A933-5C9805DEA801}" srcOrd="1" destOrd="0" presId="urn:microsoft.com/office/officeart/2005/8/layout/hList9"/>
    <dgm:cxn modelId="{EE70C090-148E-41AB-B90B-62E8099E73B9}" srcId="{DDE99F24-29DF-4E71-AAA1-A83707516B89}" destId="{5F1C1095-B636-4B1A-A692-8463907F146F}" srcOrd="0" destOrd="0" parTransId="{739E4702-84E1-4596-BC40-0946634871BB}" sibTransId="{78B606D8-C78F-408B-86E8-23B5DEAD5A84}"/>
    <dgm:cxn modelId="{2B808BE0-B009-4CD6-B81C-82F2968BCF52}" type="presOf" srcId="{60215240-5C1B-42CE-BD35-94FEC4CBE33B}" destId="{493EEA9F-C270-4CEB-804E-55ACB42C5747}" srcOrd="0" destOrd="0" presId="urn:microsoft.com/office/officeart/2005/8/layout/hList9"/>
    <dgm:cxn modelId="{8219FD95-361A-4267-BC8A-7478CA73F338}" type="presOf" srcId="{DDE99F24-29DF-4E71-AAA1-A83707516B89}" destId="{95D132EF-3C49-4B15-A811-678282F66499}" srcOrd="0" destOrd="0" presId="urn:microsoft.com/office/officeart/2005/8/layout/hList9"/>
    <dgm:cxn modelId="{9E2751E9-5D9E-4BAD-92CA-3AD9788741DB}" srcId="{60215240-5C1B-42CE-BD35-94FEC4CBE33B}" destId="{0D6D5336-8A61-460E-A27C-03373BF6DD42}" srcOrd="0" destOrd="0" parTransId="{B8447163-3214-4B12-B59E-30EA28950794}" sibTransId="{DB36B143-CCAE-4FB6-8A4F-9F0823998725}"/>
    <dgm:cxn modelId="{268E20B8-C567-471C-82AA-1A326E037881}" type="presOf" srcId="{1296109F-E1A0-42E2-971F-402F696B874D}" destId="{9A24F6F4-1106-46AC-90B6-CB88D4324167}" srcOrd="1" destOrd="0" presId="urn:microsoft.com/office/officeart/2005/8/layout/hList9"/>
    <dgm:cxn modelId="{A948CC34-C1DD-4F70-B2FF-88263D1976AB}" type="presOf" srcId="{5F1C1095-B636-4B1A-A692-8463907F146F}" destId="{DD2AF0EE-75E2-4FA2-9B87-82124A860A19}" srcOrd="0" destOrd="0" presId="urn:microsoft.com/office/officeart/2005/8/layout/hList9"/>
    <dgm:cxn modelId="{3AD43DDE-819A-4FA3-9DE0-F73BBC855823}" type="presParOf" srcId="{493EEA9F-C270-4CEB-804E-55ACB42C5747}" destId="{C9512223-FA0D-4191-9767-9380363682A9}" srcOrd="0" destOrd="0" presId="urn:microsoft.com/office/officeart/2005/8/layout/hList9"/>
    <dgm:cxn modelId="{53142900-9F97-41E5-849E-713936940312}" type="presParOf" srcId="{493EEA9F-C270-4CEB-804E-55ACB42C5747}" destId="{25123DC8-D0D6-4AEC-833E-73DE8E5526C2}" srcOrd="1" destOrd="0" presId="urn:microsoft.com/office/officeart/2005/8/layout/hList9"/>
    <dgm:cxn modelId="{EE6B7CFD-1F59-4280-92F4-E8102D7D6A86}" type="presParOf" srcId="{25123DC8-D0D6-4AEC-833E-73DE8E5526C2}" destId="{C990D6AD-2701-46E7-8C61-382290866236}" srcOrd="0" destOrd="0" presId="urn:microsoft.com/office/officeart/2005/8/layout/hList9"/>
    <dgm:cxn modelId="{432033A0-96B9-4763-9424-1D872AC4F551}" type="presParOf" srcId="{25123DC8-D0D6-4AEC-833E-73DE8E5526C2}" destId="{46A269D0-64A2-41EA-B683-7863DEF54307}" srcOrd="1" destOrd="0" presId="urn:microsoft.com/office/officeart/2005/8/layout/hList9"/>
    <dgm:cxn modelId="{6268A570-5586-4AF2-BA52-F8126B2ED167}" type="presParOf" srcId="{46A269D0-64A2-41EA-B683-7863DEF54307}" destId="{753EBC61-9E36-4F4B-B997-148095152D8F}" srcOrd="0" destOrd="0" presId="urn:microsoft.com/office/officeart/2005/8/layout/hList9"/>
    <dgm:cxn modelId="{87C12E4D-D509-457B-8C19-7C229AA9A82B}" type="presParOf" srcId="{46A269D0-64A2-41EA-B683-7863DEF54307}" destId="{9A24F6F4-1106-46AC-90B6-CB88D4324167}" srcOrd="1" destOrd="0" presId="urn:microsoft.com/office/officeart/2005/8/layout/hList9"/>
    <dgm:cxn modelId="{E1D05703-224A-4B4E-9078-8D4C35188A51}" type="presParOf" srcId="{493EEA9F-C270-4CEB-804E-55ACB42C5747}" destId="{B27F2E51-1A45-4916-918E-8CC50EF93E4E}" srcOrd="2" destOrd="0" presId="urn:microsoft.com/office/officeart/2005/8/layout/hList9"/>
    <dgm:cxn modelId="{E8993940-2117-4EAF-BC18-8C27FF45E042}" type="presParOf" srcId="{493EEA9F-C270-4CEB-804E-55ACB42C5747}" destId="{206487EA-9367-45FC-B692-A5D6FB43F4FD}" srcOrd="3" destOrd="0" presId="urn:microsoft.com/office/officeart/2005/8/layout/hList9"/>
    <dgm:cxn modelId="{C054D03A-281B-4F8D-B6BA-B1FFD4F54B72}" type="presParOf" srcId="{493EEA9F-C270-4CEB-804E-55ACB42C5747}" destId="{D66D5EA1-AEC1-41C4-9971-A577E83AE78D}" srcOrd="4" destOrd="0" presId="urn:microsoft.com/office/officeart/2005/8/layout/hList9"/>
    <dgm:cxn modelId="{EFF0A7F9-17B1-4805-9149-FD8BB57FD0EC}" type="presParOf" srcId="{493EEA9F-C270-4CEB-804E-55ACB42C5747}" destId="{14D02D5A-73EC-4D14-AF4B-7DE73BA37E7A}" srcOrd="5" destOrd="0" presId="urn:microsoft.com/office/officeart/2005/8/layout/hList9"/>
    <dgm:cxn modelId="{F242A58B-CAC0-4907-A723-23D76CD4B491}" type="presParOf" srcId="{493EEA9F-C270-4CEB-804E-55ACB42C5747}" destId="{4B0AA226-5496-4589-9001-06886B2EFCBD}" srcOrd="6" destOrd="0" presId="urn:microsoft.com/office/officeart/2005/8/layout/hList9"/>
    <dgm:cxn modelId="{E46F5822-BD7E-4959-9C32-FCF46687A5BB}" type="presParOf" srcId="{4B0AA226-5496-4589-9001-06886B2EFCBD}" destId="{26C4D992-F182-4DBB-8382-26875C6C8C20}" srcOrd="0" destOrd="0" presId="urn:microsoft.com/office/officeart/2005/8/layout/hList9"/>
    <dgm:cxn modelId="{1B79A264-84AE-4076-AE26-0CDE92A9F673}" type="presParOf" srcId="{4B0AA226-5496-4589-9001-06886B2EFCBD}" destId="{F0848F5A-C528-4031-AB24-DE53E623D97C}" srcOrd="1" destOrd="0" presId="urn:microsoft.com/office/officeart/2005/8/layout/hList9"/>
    <dgm:cxn modelId="{2DF935E5-BBA5-42D0-86B0-F5528AA7F0F1}" type="presParOf" srcId="{F0848F5A-C528-4031-AB24-DE53E623D97C}" destId="{DD2AF0EE-75E2-4FA2-9B87-82124A860A19}" srcOrd="0" destOrd="0" presId="urn:microsoft.com/office/officeart/2005/8/layout/hList9"/>
    <dgm:cxn modelId="{EFBC2398-2577-4CAF-8E80-96DE629F8C2A}" type="presParOf" srcId="{F0848F5A-C528-4031-AB24-DE53E623D97C}" destId="{9B14A7A3-B319-49DC-A933-5C9805DEA801}" srcOrd="1" destOrd="0" presId="urn:microsoft.com/office/officeart/2005/8/layout/hList9"/>
    <dgm:cxn modelId="{F1ADE7BE-44C3-475B-A666-B7EAE99AE609}" type="presParOf" srcId="{493EEA9F-C270-4CEB-804E-55ACB42C5747}" destId="{E41FDF1E-CC69-444F-889B-2F1E32D2C484}" srcOrd="7" destOrd="0" presId="urn:microsoft.com/office/officeart/2005/8/layout/hList9"/>
    <dgm:cxn modelId="{F8DEFE64-C3AE-4904-909A-40FBB3C85428}" type="presParOf" srcId="{493EEA9F-C270-4CEB-804E-55ACB42C5747}" destId="{95D132EF-3C49-4B15-A811-678282F66499}" srcOrd="8" destOrd="0" presId="urn:microsoft.com/office/officeart/2005/8/layout/hList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7EB0D4C-E1A4-48B7-8DE1-39B04059B9AB}" type="doc">
      <dgm:prSet loTypeId="urn:microsoft.com/office/officeart/2009/3/layout/RandomtoResultProcess" loCatId="process" qsTypeId="urn:microsoft.com/office/officeart/2005/8/quickstyle/simple3" qsCatId="simple" csTypeId="urn:microsoft.com/office/officeart/2005/8/colors/colorful1" csCatId="colorful" phldr="1"/>
      <dgm:spPr/>
      <dgm:t>
        <a:bodyPr/>
        <a:lstStyle/>
        <a:p>
          <a:endParaRPr lang="es-MX"/>
        </a:p>
      </dgm:t>
    </dgm:pt>
    <dgm:pt modelId="{2E1D71C1-CFCD-4414-ABDC-EAFF758B2633}">
      <dgm:prSet phldrT="[Texto]" custT="1"/>
      <dgm:spPr/>
      <dgm:t>
        <a:bodyPr/>
        <a:lstStyle/>
        <a:p>
          <a:pPr algn="l"/>
          <a:r>
            <a:rPr lang="es-MX" sz="1400" dirty="0" smtClean="0">
              <a:latin typeface="Arial" panose="020B0604020202020204" pitchFamily="34" charset="0"/>
              <a:cs typeface="Arial" panose="020B0604020202020204" pitchFamily="34" charset="0"/>
            </a:rPr>
            <a:t>La Ignorancia. Consiste en la ausencia de conocimientos</a:t>
          </a:r>
          <a:r>
            <a:rPr lang="es-MX" sz="600" dirty="0" smtClean="0"/>
            <a:t>. </a:t>
          </a:r>
          <a:endParaRPr lang="es-MX" sz="600" dirty="0"/>
        </a:p>
      </dgm:t>
    </dgm:pt>
    <dgm:pt modelId="{C04EC7C0-EB9B-450B-A091-C11237579A72}" type="parTrans" cxnId="{56CD612C-1B19-4BD4-BFED-9DF38F47701A}">
      <dgm:prSet/>
      <dgm:spPr/>
      <dgm:t>
        <a:bodyPr/>
        <a:lstStyle/>
        <a:p>
          <a:endParaRPr lang="es-MX"/>
        </a:p>
      </dgm:t>
    </dgm:pt>
    <dgm:pt modelId="{3D02A6E5-0304-4D72-9AA1-446CED806983}" type="sibTrans" cxnId="{56CD612C-1B19-4BD4-BFED-9DF38F47701A}">
      <dgm:prSet/>
      <dgm:spPr/>
      <dgm:t>
        <a:bodyPr/>
        <a:lstStyle/>
        <a:p>
          <a:endParaRPr lang="es-MX"/>
        </a:p>
      </dgm:t>
    </dgm:pt>
    <dgm:pt modelId="{7F143AD5-8C75-4553-830B-8899F47ABE5A}">
      <dgm:prSet phldrT="[Texto]" custT="1"/>
      <dgm:spPr/>
      <dgm:t>
        <a:bodyPr/>
        <a:lstStyle/>
        <a:p>
          <a:pPr algn="l"/>
          <a:r>
            <a:rPr lang="es-MX" sz="1600" dirty="0" smtClean="0"/>
            <a:t> </a:t>
          </a:r>
          <a:r>
            <a:rPr lang="es-MX" sz="1600" i="1" dirty="0" smtClean="0"/>
            <a:t>ignorancia </a:t>
          </a:r>
          <a:r>
            <a:rPr lang="es-MX" sz="1200" i="1" dirty="0" smtClean="0">
              <a:latin typeface="Arial" panose="020B0604020202020204" pitchFamily="34" charset="0"/>
              <a:cs typeface="Arial" panose="020B0604020202020204" pitchFamily="34" charset="0"/>
            </a:rPr>
            <a:t>culpable</a:t>
          </a:r>
          <a:r>
            <a:rPr lang="es-MX" sz="1600" i="1" dirty="0" smtClean="0"/>
            <a:t> o positiva Y ignorancia negativa </a:t>
          </a:r>
          <a:r>
            <a:rPr lang="es-MX" sz="1600" dirty="0" smtClean="0"/>
            <a:t>no  culpable</a:t>
          </a:r>
          <a:endParaRPr lang="es-MX" sz="1600" dirty="0"/>
        </a:p>
      </dgm:t>
    </dgm:pt>
    <dgm:pt modelId="{7E8C482E-7A11-4A51-94AD-5285D7E1AC05}" type="parTrans" cxnId="{E9CEE8FD-27E5-4413-BC07-499131196D7E}">
      <dgm:prSet/>
      <dgm:spPr/>
      <dgm:t>
        <a:bodyPr/>
        <a:lstStyle/>
        <a:p>
          <a:endParaRPr lang="es-MX"/>
        </a:p>
      </dgm:t>
    </dgm:pt>
    <dgm:pt modelId="{E3861B53-FC60-483E-952C-BC33D1DC773A}" type="sibTrans" cxnId="{E9CEE8FD-27E5-4413-BC07-499131196D7E}">
      <dgm:prSet/>
      <dgm:spPr/>
      <dgm:t>
        <a:bodyPr/>
        <a:lstStyle/>
        <a:p>
          <a:endParaRPr lang="es-MX"/>
        </a:p>
      </dgm:t>
    </dgm:pt>
    <dgm:pt modelId="{1451E725-2586-4368-97AC-5356078B5850}">
      <dgm:prSet phldrT="[Texto]" custT="1"/>
      <dgm:spPr/>
      <dgm:t>
        <a:bodyPr/>
        <a:lstStyle/>
        <a:p>
          <a:pPr algn="l"/>
          <a:r>
            <a:rPr lang="es-MX" sz="1200" dirty="0" smtClean="0">
              <a:latin typeface="Arial" panose="020B0604020202020204" pitchFamily="34" charset="0"/>
              <a:cs typeface="Arial" panose="020B0604020202020204" pitchFamily="34" charset="0"/>
            </a:rPr>
            <a:t>La libertad humana no es absoluta. Existe una serie de obstáculos que disminuyen y, a veces, hasta nulifican el carácter de libre en un acto humano. El estudio de ellos proporciona bastantes luces para la comprensión del hecho moral. En la medida en que falta libertad, el acto humano pierde su calidad de humano y puede convertirse en un simple acto del hombre que por lo mismo, es moral, carente de valor moral.</a:t>
          </a:r>
        </a:p>
        <a:p>
          <a:pPr algn="ctr"/>
          <a:endParaRPr lang="es-MX" sz="600" dirty="0"/>
        </a:p>
      </dgm:t>
    </dgm:pt>
    <dgm:pt modelId="{14543965-71FF-4343-A8B7-FA24370FB581}" type="parTrans" cxnId="{5E8EC151-EDF4-4AF6-AA14-415C5DB35F7D}">
      <dgm:prSet/>
      <dgm:spPr/>
      <dgm:t>
        <a:bodyPr/>
        <a:lstStyle/>
        <a:p>
          <a:endParaRPr lang="es-MX"/>
        </a:p>
      </dgm:t>
    </dgm:pt>
    <dgm:pt modelId="{F0D03240-BFB8-4EBB-A3FC-DBA2A8268CED}" type="sibTrans" cxnId="{5E8EC151-EDF4-4AF6-AA14-415C5DB35F7D}">
      <dgm:prSet/>
      <dgm:spPr/>
      <dgm:t>
        <a:bodyPr/>
        <a:lstStyle/>
        <a:p>
          <a:endParaRPr lang="es-MX"/>
        </a:p>
      </dgm:t>
    </dgm:pt>
    <dgm:pt modelId="{E4A19392-DF99-4319-86D9-CEC54E41248A}" type="pres">
      <dgm:prSet presAssocID="{B7EB0D4C-E1A4-48B7-8DE1-39B04059B9AB}" presName="Name0" presStyleCnt="0">
        <dgm:presLayoutVars>
          <dgm:dir/>
          <dgm:animOne val="branch"/>
          <dgm:animLvl val="lvl"/>
        </dgm:presLayoutVars>
      </dgm:prSet>
      <dgm:spPr/>
      <dgm:t>
        <a:bodyPr/>
        <a:lstStyle/>
        <a:p>
          <a:endParaRPr lang="es-MX"/>
        </a:p>
      </dgm:t>
    </dgm:pt>
    <dgm:pt modelId="{3B7028E6-13E7-4313-AADC-26AA8DB45240}" type="pres">
      <dgm:prSet presAssocID="{2E1D71C1-CFCD-4414-ABDC-EAFF758B2633}" presName="chaos" presStyleCnt="0"/>
      <dgm:spPr/>
    </dgm:pt>
    <dgm:pt modelId="{CBA54E76-42D7-4042-A218-45C2859EA166}" type="pres">
      <dgm:prSet presAssocID="{2E1D71C1-CFCD-4414-ABDC-EAFF758B2633}" presName="parTx1" presStyleLbl="revTx" presStyleIdx="0" presStyleCnt="2" custScaleX="59362" custScaleY="311042" custLinFactX="114059" custLinFactNeighborX="200000" custLinFactNeighborY="31176"/>
      <dgm:spPr/>
      <dgm:t>
        <a:bodyPr/>
        <a:lstStyle/>
        <a:p>
          <a:endParaRPr lang="es-MX"/>
        </a:p>
      </dgm:t>
    </dgm:pt>
    <dgm:pt modelId="{0BE7DECB-458E-4456-B269-426AD1EE7B4A}" type="pres">
      <dgm:prSet presAssocID="{2E1D71C1-CFCD-4414-ABDC-EAFF758B2633}" presName="c1" presStyleLbl="node1" presStyleIdx="0" presStyleCnt="19"/>
      <dgm:spPr/>
    </dgm:pt>
    <dgm:pt modelId="{6360EA5C-85F2-4315-BBE5-CD0519A9FCBB}" type="pres">
      <dgm:prSet presAssocID="{2E1D71C1-CFCD-4414-ABDC-EAFF758B2633}" presName="c2" presStyleLbl="node1" presStyleIdx="1" presStyleCnt="19"/>
      <dgm:spPr/>
    </dgm:pt>
    <dgm:pt modelId="{132801A5-F41A-4A24-9A00-B297240349A0}" type="pres">
      <dgm:prSet presAssocID="{2E1D71C1-CFCD-4414-ABDC-EAFF758B2633}" presName="c3" presStyleLbl="node1" presStyleIdx="2" presStyleCnt="19"/>
      <dgm:spPr/>
    </dgm:pt>
    <dgm:pt modelId="{C7DBDE71-8ECD-4339-9BEC-F8F36918AEE8}" type="pres">
      <dgm:prSet presAssocID="{2E1D71C1-CFCD-4414-ABDC-EAFF758B2633}" presName="c4" presStyleLbl="node1" presStyleIdx="3" presStyleCnt="19"/>
      <dgm:spPr/>
    </dgm:pt>
    <dgm:pt modelId="{72D8CF6C-FEA0-4B79-8953-BC295489BB51}" type="pres">
      <dgm:prSet presAssocID="{2E1D71C1-CFCD-4414-ABDC-EAFF758B2633}" presName="c5" presStyleLbl="node1" presStyleIdx="4" presStyleCnt="19"/>
      <dgm:spPr/>
    </dgm:pt>
    <dgm:pt modelId="{70F8E255-319F-4F13-83F1-859227DC3614}" type="pres">
      <dgm:prSet presAssocID="{2E1D71C1-CFCD-4414-ABDC-EAFF758B2633}" presName="c6" presStyleLbl="node1" presStyleIdx="5" presStyleCnt="19"/>
      <dgm:spPr/>
    </dgm:pt>
    <dgm:pt modelId="{1DA6E74B-FE9D-4E36-81AD-306175C1C5A1}" type="pres">
      <dgm:prSet presAssocID="{2E1D71C1-CFCD-4414-ABDC-EAFF758B2633}" presName="c7" presStyleLbl="node1" presStyleIdx="6" presStyleCnt="19"/>
      <dgm:spPr/>
    </dgm:pt>
    <dgm:pt modelId="{7D72B1D7-E961-48F0-993D-48A7F8D33817}" type="pres">
      <dgm:prSet presAssocID="{2E1D71C1-CFCD-4414-ABDC-EAFF758B2633}" presName="c8" presStyleLbl="node1" presStyleIdx="7" presStyleCnt="19"/>
      <dgm:spPr/>
    </dgm:pt>
    <dgm:pt modelId="{44E0DBFD-9B6A-4A60-B940-7CDBCD526DE4}" type="pres">
      <dgm:prSet presAssocID="{2E1D71C1-CFCD-4414-ABDC-EAFF758B2633}" presName="c9" presStyleLbl="node1" presStyleIdx="8" presStyleCnt="19"/>
      <dgm:spPr/>
    </dgm:pt>
    <dgm:pt modelId="{3FAF9406-4B3A-4518-8E8D-65642D0D9D6F}" type="pres">
      <dgm:prSet presAssocID="{2E1D71C1-CFCD-4414-ABDC-EAFF758B2633}" presName="c10" presStyleLbl="node1" presStyleIdx="9" presStyleCnt="19"/>
      <dgm:spPr/>
    </dgm:pt>
    <dgm:pt modelId="{BB16FD76-8D00-4600-9CC7-D5ADE54094C9}" type="pres">
      <dgm:prSet presAssocID="{2E1D71C1-CFCD-4414-ABDC-EAFF758B2633}" presName="c11" presStyleLbl="node1" presStyleIdx="10" presStyleCnt="19"/>
      <dgm:spPr/>
    </dgm:pt>
    <dgm:pt modelId="{BD5BC9D1-3AF1-4BE7-BCD5-DF9E171CCD27}" type="pres">
      <dgm:prSet presAssocID="{2E1D71C1-CFCD-4414-ABDC-EAFF758B2633}" presName="c12" presStyleLbl="node1" presStyleIdx="11" presStyleCnt="19"/>
      <dgm:spPr/>
    </dgm:pt>
    <dgm:pt modelId="{4CAAD258-53DC-4EA4-BB4E-C80EEBBBE2C4}" type="pres">
      <dgm:prSet presAssocID="{2E1D71C1-CFCD-4414-ABDC-EAFF758B2633}" presName="c13" presStyleLbl="node1" presStyleIdx="12" presStyleCnt="19"/>
      <dgm:spPr/>
    </dgm:pt>
    <dgm:pt modelId="{9ABFAEEB-9D46-4504-95F4-6342F2562CA4}" type="pres">
      <dgm:prSet presAssocID="{2E1D71C1-CFCD-4414-ABDC-EAFF758B2633}" presName="c14" presStyleLbl="node1" presStyleIdx="13" presStyleCnt="19"/>
      <dgm:spPr/>
    </dgm:pt>
    <dgm:pt modelId="{73D81FEA-C3B3-4FF2-AE2D-FE9107F8E2C5}" type="pres">
      <dgm:prSet presAssocID="{2E1D71C1-CFCD-4414-ABDC-EAFF758B2633}" presName="c15" presStyleLbl="node1" presStyleIdx="14" presStyleCnt="19"/>
      <dgm:spPr/>
    </dgm:pt>
    <dgm:pt modelId="{70E5FF94-0A9B-4554-8EAD-ED4BDE2C238A}" type="pres">
      <dgm:prSet presAssocID="{2E1D71C1-CFCD-4414-ABDC-EAFF758B2633}" presName="c16" presStyleLbl="node1" presStyleIdx="15" presStyleCnt="19"/>
      <dgm:spPr/>
    </dgm:pt>
    <dgm:pt modelId="{C6EF112D-E9B5-4BC0-9E3A-DFBD97A6A5D0}" type="pres">
      <dgm:prSet presAssocID="{2E1D71C1-CFCD-4414-ABDC-EAFF758B2633}" presName="c17" presStyleLbl="node1" presStyleIdx="16" presStyleCnt="19"/>
      <dgm:spPr/>
    </dgm:pt>
    <dgm:pt modelId="{F2A661C3-4D27-4915-B033-6287616BC4AF}" type="pres">
      <dgm:prSet presAssocID="{2E1D71C1-CFCD-4414-ABDC-EAFF758B2633}" presName="c18" presStyleLbl="node1" presStyleIdx="17" presStyleCnt="19"/>
      <dgm:spPr/>
    </dgm:pt>
    <dgm:pt modelId="{FF73C5B6-4B72-4F4B-8D6E-C38EF64C8EBC}" type="pres">
      <dgm:prSet presAssocID="{3D02A6E5-0304-4D72-9AA1-446CED806983}" presName="chevronComposite1" presStyleCnt="0"/>
      <dgm:spPr/>
    </dgm:pt>
    <dgm:pt modelId="{C658290E-20C3-4DA6-9E01-19D11BD686B5}" type="pres">
      <dgm:prSet presAssocID="{3D02A6E5-0304-4D72-9AA1-446CED806983}" presName="chevron1" presStyleLbl="sibTrans2D1" presStyleIdx="0" presStyleCnt="2" custLinFactX="218338" custLinFactNeighborX="300000" custLinFactNeighborY="24097"/>
      <dgm:spPr/>
    </dgm:pt>
    <dgm:pt modelId="{B7CC4F9A-1246-4F14-90D4-F2843791B8BE}" type="pres">
      <dgm:prSet presAssocID="{3D02A6E5-0304-4D72-9AA1-446CED806983}" presName="spChevron1" presStyleCnt="0"/>
      <dgm:spPr/>
    </dgm:pt>
    <dgm:pt modelId="{0BFCEDE9-BDF4-4782-9F5D-D0FC14A654DF}" type="pres">
      <dgm:prSet presAssocID="{7F143AD5-8C75-4553-830B-8899F47ABE5A}" presName="middle" presStyleCnt="0"/>
      <dgm:spPr/>
    </dgm:pt>
    <dgm:pt modelId="{102F2734-A2C7-4106-8B63-680303165045}" type="pres">
      <dgm:prSet presAssocID="{7F143AD5-8C75-4553-830B-8899F47ABE5A}" presName="parTxMid" presStyleLbl="revTx" presStyleIdx="1" presStyleCnt="2" custScaleY="125613" custLinFactX="101303" custLinFactNeighborX="200000" custLinFactNeighborY="11242"/>
      <dgm:spPr/>
      <dgm:t>
        <a:bodyPr/>
        <a:lstStyle/>
        <a:p>
          <a:endParaRPr lang="es-MX"/>
        </a:p>
      </dgm:t>
    </dgm:pt>
    <dgm:pt modelId="{E221DA65-4697-4EFC-A0DD-F136FD90E753}" type="pres">
      <dgm:prSet presAssocID="{7F143AD5-8C75-4553-830B-8899F47ABE5A}" presName="spMid" presStyleCnt="0"/>
      <dgm:spPr/>
    </dgm:pt>
    <dgm:pt modelId="{9D0CDFA4-CE34-429C-AAC3-E3737F3A5872}" type="pres">
      <dgm:prSet presAssocID="{E3861B53-FC60-483E-952C-BC33D1DC773A}" presName="chevronComposite1" presStyleCnt="0"/>
      <dgm:spPr/>
    </dgm:pt>
    <dgm:pt modelId="{B3A34D2C-A3B7-4A60-8538-8821EF8070D2}" type="pres">
      <dgm:prSet presAssocID="{E3861B53-FC60-483E-952C-BC33D1DC773A}" presName="chevron1" presStyleLbl="sibTrans2D1" presStyleIdx="1" presStyleCnt="2" custLinFactX="200000" custLinFactNeighborX="251215" custLinFactNeighborY="17694"/>
      <dgm:spPr/>
    </dgm:pt>
    <dgm:pt modelId="{5FB1AD1A-C67C-4096-B431-99A68A4CBC49}" type="pres">
      <dgm:prSet presAssocID="{E3861B53-FC60-483E-952C-BC33D1DC773A}" presName="spChevron1" presStyleCnt="0"/>
      <dgm:spPr/>
    </dgm:pt>
    <dgm:pt modelId="{E55418FF-AEAF-436A-BB3B-71E963D88719}" type="pres">
      <dgm:prSet presAssocID="{1451E725-2586-4368-97AC-5356078B5850}" presName="last" presStyleCnt="0"/>
      <dgm:spPr/>
    </dgm:pt>
    <dgm:pt modelId="{649D5928-071F-48B4-9B11-3E3F4F780D00}" type="pres">
      <dgm:prSet presAssocID="{1451E725-2586-4368-97AC-5356078B5850}" presName="circleTx" presStyleLbl="node1" presStyleIdx="18" presStyleCnt="19" custScaleX="313802" custScaleY="179094" custLinFactX="-107123" custLinFactNeighborX="-200000" custLinFactNeighborY="7813"/>
      <dgm:spPr/>
      <dgm:t>
        <a:bodyPr/>
        <a:lstStyle/>
        <a:p>
          <a:endParaRPr lang="es-MX"/>
        </a:p>
      </dgm:t>
    </dgm:pt>
    <dgm:pt modelId="{1020D025-006B-431B-9155-4C4E6A0349D7}" type="pres">
      <dgm:prSet presAssocID="{1451E725-2586-4368-97AC-5356078B5850}" presName="spN" presStyleCnt="0"/>
      <dgm:spPr/>
    </dgm:pt>
  </dgm:ptLst>
  <dgm:cxnLst>
    <dgm:cxn modelId="{24B24491-EF23-4310-A663-7D37CC600A3E}" type="presOf" srcId="{7F143AD5-8C75-4553-830B-8899F47ABE5A}" destId="{102F2734-A2C7-4106-8B63-680303165045}" srcOrd="0" destOrd="0" presId="urn:microsoft.com/office/officeart/2009/3/layout/RandomtoResultProcess"/>
    <dgm:cxn modelId="{5AEF3710-A39B-4FCC-BA43-C81AB447E74F}" type="presOf" srcId="{1451E725-2586-4368-97AC-5356078B5850}" destId="{649D5928-071F-48B4-9B11-3E3F4F780D00}" srcOrd="0" destOrd="0" presId="urn:microsoft.com/office/officeart/2009/3/layout/RandomtoResultProcess"/>
    <dgm:cxn modelId="{56CD612C-1B19-4BD4-BFED-9DF38F47701A}" srcId="{B7EB0D4C-E1A4-48B7-8DE1-39B04059B9AB}" destId="{2E1D71C1-CFCD-4414-ABDC-EAFF758B2633}" srcOrd="0" destOrd="0" parTransId="{C04EC7C0-EB9B-450B-A091-C11237579A72}" sibTransId="{3D02A6E5-0304-4D72-9AA1-446CED806983}"/>
    <dgm:cxn modelId="{5E8EC151-EDF4-4AF6-AA14-415C5DB35F7D}" srcId="{B7EB0D4C-E1A4-48B7-8DE1-39B04059B9AB}" destId="{1451E725-2586-4368-97AC-5356078B5850}" srcOrd="2" destOrd="0" parTransId="{14543965-71FF-4343-A8B7-FA24370FB581}" sibTransId="{F0D03240-BFB8-4EBB-A3FC-DBA2A8268CED}"/>
    <dgm:cxn modelId="{7142984A-4CA7-4011-BDB5-E2047BB69758}" type="presOf" srcId="{2E1D71C1-CFCD-4414-ABDC-EAFF758B2633}" destId="{CBA54E76-42D7-4042-A218-45C2859EA166}" srcOrd="0" destOrd="0" presId="urn:microsoft.com/office/officeart/2009/3/layout/RandomtoResultProcess"/>
    <dgm:cxn modelId="{7957D80E-2A2E-4E73-B311-FE6749BE850A}" type="presOf" srcId="{B7EB0D4C-E1A4-48B7-8DE1-39B04059B9AB}" destId="{E4A19392-DF99-4319-86D9-CEC54E41248A}" srcOrd="0" destOrd="0" presId="urn:microsoft.com/office/officeart/2009/3/layout/RandomtoResultProcess"/>
    <dgm:cxn modelId="{E9CEE8FD-27E5-4413-BC07-499131196D7E}" srcId="{B7EB0D4C-E1A4-48B7-8DE1-39B04059B9AB}" destId="{7F143AD5-8C75-4553-830B-8899F47ABE5A}" srcOrd="1" destOrd="0" parTransId="{7E8C482E-7A11-4A51-94AD-5285D7E1AC05}" sibTransId="{E3861B53-FC60-483E-952C-BC33D1DC773A}"/>
    <dgm:cxn modelId="{26FF03B6-2895-44C4-8DA4-B70DBD7EBC04}" type="presParOf" srcId="{E4A19392-DF99-4319-86D9-CEC54E41248A}" destId="{3B7028E6-13E7-4313-AADC-26AA8DB45240}" srcOrd="0" destOrd="0" presId="urn:microsoft.com/office/officeart/2009/3/layout/RandomtoResultProcess"/>
    <dgm:cxn modelId="{BDEBF2F0-AC41-4752-B534-E7A4929BCC0A}" type="presParOf" srcId="{3B7028E6-13E7-4313-AADC-26AA8DB45240}" destId="{CBA54E76-42D7-4042-A218-45C2859EA166}" srcOrd="0" destOrd="0" presId="urn:microsoft.com/office/officeart/2009/3/layout/RandomtoResultProcess"/>
    <dgm:cxn modelId="{480FF426-433C-4581-960C-B7D76AB3AC65}" type="presParOf" srcId="{3B7028E6-13E7-4313-AADC-26AA8DB45240}" destId="{0BE7DECB-458E-4456-B269-426AD1EE7B4A}" srcOrd="1" destOrd="0" presId="urn:microsoft.com/office/officeart/2009/3/layout/RandomtoResultProcess"/>
    <dgm:cxn modelId="{1F799641-6081-4A80-880B-342CE380E353}" type="presParOf" srcId="{3B7028E6-13E7-4313-AADC-26AA8DB45240}" destId="{6360EA5C-85F2-4315-BBE5-CD0519A9FCBB}" srcOrd="2" destOrd="0" presId="urn:microsoft.com/office/officeart/2009/3/layout/RandomtoResultProcess"/>
    <dgm:cxn modelId="{C2C7F4AC-C9D8-470B-B77B-084F0F5590D8}" type="presParOf" srcId="{3B7028E6-13E7-4313-AADC-26AA8DB45240}" destId="{132801A5-F41A-4A24-9A00-B297240349A0}" srcOrd="3" destOrd="0" presId="urn:microsoft.com/office/officeart/2009/3/layout/RandomtoResultProcess"/>
    <dgm:cxn modelId="{D628A43C-6A53-42A3-8F1A-8204CC056509}" type="presParOf" srcId="{3B7028E6-13E7-4313-AADC-26AA8DB45240}" destId="{C7DBDE71-8ECD-4339-9BEC-F8F36918AEE8}" srcOrd="4" destOrd="0" presId="urn:microsoft.com/office/officeart/2009/3/layout/RandomtoResultProcess"/>
    <dgm:cxn modelId="{308EF26A-09D8-4574-8B31-962A242EEBE7}" type="presParOf" srcId="{3B7028E6-13E7-4313-AADC-26AA8DB45240}" destId="{72D8CF6C-FEA0-4B79-8953-BC295489BB51}" srcOrd="5" destOrd="0" presId="urn:microsoft.com/office/officeart/2009/3/layout/RandomtoResultProcess"/>
    <dgm:cxn modelId="{B3156F7A-86EF-4E27-B983-C7599D9B4595}" type="presParOf" srcId="{3B7028E6-13E7-4313-AADC-26AA8DB45240}" destId="{70F8E255-319F-4F13-83F1-859227DC3614}" srcOrd="6" destOrd="0" presId="urn:microsoft.com/office/officeart/2009/3/layout/RandomtoResultProcess"/>
    <dgm:cxn modelId="{3CE7449F-994C-4981-A160-93A8800A7D0E}" type="presParOf" srcId="{3B7028E6-13E7-4313-AADC-26AA8DB45240}" destId="{1DA6E74B-FE9D-4E36-81AD-306175C1C5A1}" srcOrd="7" destOrd="0" presId="urn:microsoft.com/office/officeart/2009/3/layout/RandomtoResultProcess"/>
    <dgm:cxn modelId="{C595C52A-678E-4B37-8EFE-43E088898142}" type="presParOf" srcId="{3B7028E6-13E7-4313-AADC-26AA8DB45240}" destId="{7D72B1D7-E961-48F0-993D-48A7F8D33817}" srcOrd="8" destOrd="0" presId="urn:microsoft.com/office/officeart/2009/3/layout/RandomtoResultProcess"/>
    <dgm:cxn modelId="{67CD305F-82E6-41E1-93A5-17DF2CB6F1C7}" type="presParOf" srcId="{3B7028E6-13E7-4313-AADC-26AA8DB45240}" destId="{44E0DBFD-9B6A-4A60-B940-7CDBCD526DE4}" srcOrd="9" destOrd="0" presId="urn:microsoft.com/office/officeart/2009/3/layout/RandomtoResultProcess"/>
    <dgm:cxn modelId="{E7D31377-2CC5-4E7F-919F-DF89C6EB726D}" type="presParOf" srcId="{3B7028E6-13E7-4313-AADC-26AA8DB45240}" destId="{3FAF9406-4B3A-4518-8E8D-65642D0D9D6F}" srcOrd="10" destOrd="0" presId="urn:microsoft.com/office/officeart/2009/3/layout/RandomtoResultProcess"/>
    <dgm:cxn modelId="{A6DA00D3-AA38-4BF5-990A-D9C14A7EEBA4}" type="presParOf" srcId="{3B7028E6-13E7-4313-AADC-26AA8DB45240}" destId="{BB16FD76-8D00-4600-9CC7-D5ADE54094C9}" srcOrd="11" destOrd="0" presId="urn:microsoft.com/office/officeart/2009/3/layout/RandomtoResultProcess"/>
    <dgm:cxn modelId="{AB98153B-9AE4-4267-852D-B846BBE01619}" type="presParOf" srcId="{3B7028E6-13E7-4313-AADC-26AA8DB45240}" destId="{BD5BC9D1-3AF1-4BE7-BCD5-DF9E171CCD27}" srcOrd="12" destOrd="0" presId="urn:microsoft.com/office/officeart/2009/3/layout/RandomtoResultProcess"/>
    <dgm:cxn modelId="{0B7E723D-9CEF-4E8D-BC55-98B987935BF0}" type="presParOf" srcId="{3B7028E6-13E7-4313-AADC-26AA8DB45240}" destId="{4CAAD258-53DC-4EA4-BB4E-C80EEBBBE2C4}" srcOrd="13" destOrd="0" presId="urn:microsoft.com/office/officeart/2009/3/layout/RandomtoResultProcess"/>
    <dgm:cxn modelId="{48022297-48D7-444B-968E-90A9325C170F}" type="presParOf" srcId="{3B7028E6-13E7-4313-AADC-26AA8DB45240}" destId="{9ABFAEEB-9D46-4504-95F4-6342F2562CA4}" srcOrd="14" destOrd="0" presId="urn:microsoft.com/office/officeart/2009/3/layout/RandomtoResultProcess"/>
    <dgm:cxn modelId="{58E1C1FA-74FC-43FD-8D85-9175B9A5A47C}" type="presParOf" srcId="{3B7028E6-13E7-4313-AADC-26AA8DB45240}" destId="{73D81FEA-C3B3-4FF2-AE2D-FE9107F8E2C5}" srcOrd="15" destOrd="0" presId="urn:microsoft.com/office/officeart/2009/3/layout/RandomtoResultProcess"/>
    <dgm:cxn modelId="{4A810E24-D5B9-4BA1-958F-D6E2A9B96DD0}" type="presParOf" srcId="{3B7028E6-13E7-4313-AADC-26AA8DB45240}" destId="{70E5FF94-0A9B-4554-8EAD-ED4BDE2C238A}" srcOrd="16" destOrd="0" presId="urn:microsoft.com/office/officeart/2009/3/layout/RandomtoResultProcess"/>
    <dgm:cxn modelId="{081A334D-5589-4EF0-860A-F94B9845BA01}" type="presParOf" srcId="{3B7028E6-13E7-4313-AADC-26AA8DB45240}" destId="{C6EF112D-E9B5-4BC0-9E3A-DFBD97A6A5D0}" srcOrd="17" destOrd="0" presId="urn:microsoft.com/office/officeart/2009/3/layout/RandomtoResultProcess"/>
    <dgm:cxn modelId="{022F4700-4ACE-4887-B8A1-82C1AD878AF7}" type="presParOf" srcId="{3B7028E6-13E7-4313-AADC-26AA8DB45240}" destId="{F2A661C3-4D27-4915-B033-6287616BC4AF}" srcOrd="18" destOrd="0" presId="urn:microsoft.com/office/officeart/2009/3/layout/RandomtoResultProcess"/>
    <dgm:cxn modelId="{9800BFC0-CC7F-48AD-81BF-E0A94F6B375C}" type="presParOf" srcId="{E4A19392-DF99-4319-86D9-CEC54E41248A}" destId="{FF73C5B6-4B72-4F4B-8D6E-C38EF64C8EBC}" srcOrd="1" destOrd="0" presId="urn:microsoft.com/office/officeart/2009/3/layout/RandomtoResultProcess"/>
    <dgm:cxn modelId="{360D053C-AA17-4C5A-BF57-CCAA87779568}" type="presParOf" srcId="{FF73C5B6-4B72-4F4B-8D6E-C38EF64C8EBC}" destId="{C658290E-20C3-4DA6-9E01-19D11BD686B5}" srcOrd="0" destOrd="0" presId="urn:microsoft.com/office/officeart/2009/3/layout/RandomtoResultProcess"/>
    <dgm:cxn modelId="{4D63745E-30FE-41F7-BF73-05CFA6A196D2}" type="presParOf" srcId="{FF73C5B6-4B72-4F4B-8D6E-C38EF64C8EBC}" destId="{B7CC4F9A-1246-4F14-90D4-F2843791B8BE}" srcOrd="1" destOrd="0" presId="urn:microsoft.com/office/officeart/2009/3/layout/RandomtoResultProcess"/>
    <dgm:cxn modelId="{BB887630-F21E-4CAF-8AD6-4ACFBFE41B73}" type="presParOf" srcId="{E4A19392-DF99-4319-86D9-CEC54E41248A}" destId="{0BFCEDE9-BDF4-4782-9F5D-D0FC14A654DF}" srcOrd="2" destOrd="0" presId="urn:microsoft.com/office/officeart/2009/3/layout/RandomtoResultProcess"/>
    <dgm:cxn modelId="{8064D168-7A97-46B7-BF21-38A805E5D20E}" type="presParOf" srcId="{0BFCEDE9-BDF4-4782-9F5D-D0FC14A654DF}" destId="{102F2734-A2C7-4106-8B63-680303165045}" srcOrd="0" destOrd="0" presId="urn:microsoft.com/office/officeart/2009/3/layout/RandomtoResultProcess"/>
    <dgm:cxn modelId="{08019D71-1A6F-485B-A655-8E3DC437F924}" type="presParOf" srcId="{0BFCEDE9-BDF4-4782-9F5D-D0FC14A654DF}" destId="{E221DA65-4697-4EFC-A0DD-F136FD90E753}" srcOrd="1" destOrd="0" presId="urn:microsoft.com/office/officeart/2009/3/layout/RandomtoResultProcess"/>
    <dgm:cxn modelId="{F151E184-E7A8-4DE3-9838-C883A627175F}" type="presParOf" srcId="{E4A19392-DF99-4319-86D9-CEC54E41248A}" destId="{9D0CDFA4-CE34-429C-AAC3-E3737F3A5872}" srcOrd="3" destOrd="0" presId="urn:microsoft.com/office/officeart/2009/3/layout/RandomtoResultProcess"/>
    <dgm:cxn modelId="{DBD8420C-357E-4565-A7D1-1DA891BF6754}" type="presParOf" srcId="{9D0CDFA4-CE34-429C-AAC3-E3737F3A5872}" destId="{B3A34D2C-A3B7-4A60-8538-8821EF8070D2}" srcOrd="0" destOrd="0" presId="urn:microsoft.com/office/officeart/2009/3/layout/RandomtoResultProcess"/>
    <dgm:cxn modelId="{E428013A-7612-42E2-AD9E-DB1C2FC92935}" type="presParOf" srcId="{9D0CDFA4-CE34-429C-AAC3-E3737F3A5872}" destId="{5FB1AD1A-C67C-4096-B431-99A68A4CBC49}" srcOrd="1" destOrd="0" presId="urn:microsoft.com/office/officeart/2009/3/layout/RandomtoResultProcess"/>
    <dgm:cxn modelId="{CF13AD4D-DED5-4CB8-89C7-934D547C0A21}" type="presParOf" srcId="{E4A19392-DF99-4319-86D9-CEC54E41248A}" destId="{E55418FF-AEAF-436A-BB3B-71E963D88719}" srcOrd="4" destOrd="0" presId="urn:microsoft.com/office/officeart/2009/3/layout/RandomtoResultProcess"/>
    <dgm:cxn modelId="{FA305041-CCF1-49A0-9042-F62C76C490CE}" type="presParOf" srcId="{E55418FF-AEAF-436A-BB3B-71E963D88719}" destId="{649D5928-071F-48B4-9B11-3E3F4F780D00}" srcOrd="0" destOrd="0" presId="urn:microsoft.com/office/officeart/2009/3/layout/RandomtoResultProcess"/>
    <dgm:cxn modelId="{18ED0B33-A102-4E16-846A-BFD41108942A}" type="presParOf" srcId="{E55418FF-AEAF-436A-BB3B-71E963D88719}" destId="{1020D025-006B-431B-9155-4C4E6A0349D7}" srcOrd="1" destOrd="0" presId="urn:microsoft.com/office/officeart/2009/3/layout/RandomtoResult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4BD3912-B989-46B6-A109-3E8540C4AF65}" type="doc">
      <dgm:prSet loTypeId="urn:microsoft.com/office/officeart/2005/8/layout/hList6" loCatId="list" qsTypeId="urn:microsoft.com/office/officeart/2005/8/quickstyle/simple3" qsCatId="simple" csTypeId="urn:microsoft.com/office/officeart/2005/8/colors/colorful1" csCatId="colorful" phldr="1"/>
      <dgm:spPr/>
      <dgm:t>
        <a:bodyPr/>
        <a:lstStyle/>
        <a:p>
          <a:endParaRPr lang="es-MX"/>
        </a:p>
      </dgm:t>
    </dgm:pt>
    <dgm:pt modelId="{AE1A03A2-86F9-4B08-9BCC-A04C9791DE6E}">
      <dgm:prSet phldrT="[Texto]" custT="1"/>
      <dgm:spPr/>
      <dgm:t>
        <a:bodyPr/>
        <a:lstStyle/>
        <a:p>
          <a:r>
            <a:rPr lang="es-MX" sz="1600" b="1" dirty="0" smtClean="0">
              <a:latin typeface="Arial" panose="020B0604020202020204" pitchFamily="34" charset="0"/>
              <a:cs typeface="Arial" panose="020B0604020202020204" pitchFamily="34" charset="0"/>
            </a:rPr>
            <a:t>Las pasiones </a:t>
          </a:r>
        </a:p>
        <a:p>
          <a:r>
            <a:rPr lang="es-MX" sz="1600" dirty="0" smtClean="0">
              <a:latin typeface="Arial" panose="020B0604020202020204" pitchFamily="34" charset="0"/>
              <a:cs typeface="Arial" panose="020B0604020202020204" pitchFamily="34" charset="0"/>
            </a:rPr>
            <a:t> Aquí nos referimos principalmente al enamoramiento, el odio, la cólera, la tristeza, los celos, etc. Son inclinaciones o tendencias de los apetitos sensibles del hombre.</a:t>
          </a:r>
          <a:endParaRPr lang="es-MX" sz="1600" dirty="0">
            <a:latin typeface="Arial" panose="020B0604020202020204" pitchFamily="34" charset="0"/>
            <a:cs typeface="Arial" panose="020B0604020202020204" pitchFamily="34" charset="0"/>
          </a:endParaRPr>
        </a:p>
      </dgm:t>
    </dgm:pt>
    <dgm:pt modelId="{8111FDC9-1F2A-499B-AF14-A9D3B5909B0D}" type="parTrans" cxnId="{8766FED9-1A60-48DF-89F0-BC6614501EC0}">
      <dgm:prSet/>
      <dgm:spPr/>
      <dgm:t>
        <a:bodyPr/>
        <a:lstStyle/>
        <a:p>
          <a:endParaRPr lang="es-MX" sz="1600">
            <a:latin typeface="Arial" panose="020B0604020202020204" pitchFamily="34" charset="0"/>
            <a:cs typeface="Arial" panose="020B0604020202020204" pitchFamily="34" charset="0"/>
          </a:endParaRPr>
        </a:p>
      </dgm:t>
    </dgm:pt>
    <dgm:pt modelId="{A4C00A35-6B24-4DD5-8A05-23D215017D37}" type="sibTrans" cxnId="{8766FED9-1A60-48DF-89F0-BC6614501EC0}">
      <dgm:prSet custT="1"/>
      <dgm:spPr/>
      <dgm:t>
        <a:bodyPr/>
        <a:lstStyle/>
        <a:p>
          <a:endParaRPr lang="es-MX" sz="1600">
            <a:latin typeface="Arial" panose="020B0604020202020204" pitchFamily="34" charset="0"/>
            <a:cs typeface="Arial" panose="020B0604020202020204" pitchFamily="34" charset="0"/>
          </a:endParaRPr>
        </a:p>
      </dgm:t>
    </dgm:pt>
    <dgm:pt modelId="{6C2D6D41-48C8-491F-929C-9D5EF8D7B945}">
      <dgm:prSet phldrT="[Texto]" custT="1"/>
      <dgm:spPr/>
      <dgm:t>
        <a:bodyPr/>
        <a:lstStyle/>
        <a:p>
          <a:pPr algn="l"/>
          <a:r>
            <a:rPr lang="es-MX" sz="1600" b="1" dirty="0" smtClean="0">
              <a:latin typeface="Arial" panose="020B0604020202020204" pitchFamily="34" charset="0"/>
              <a:cs typeface="Arial" panose="020B0604020202020204" pitchFamily="34" charset="0"/>
            </a:rPr>
            <a:t>La violencia </a:t>
          </a:r>
        </a:p>
        <a:p>
          <a:pPr algn="l"/>
          <a:r>
            <a:rPr lang="es-MX" sz="1600" b="1" dirty="0" smtClean="0">
              <a:latin typeface="Arial" panose="020B0604020202020204" pitchFamily="34" charset="0"/>
              <a:cs typeface="Arial" panose="020B0604020202020204" pitchFamily="34" charset="0"/>
            </a:rPr>
            <a:t> </a:t>
          </a:r>
          <a:r>
            <a:rPr lang="es-MX" sz="1600" dirty="0" smtClean="0">
              <a:latin typeface="Arial" panose="020B0604020202020204" pitchFamily="34" charset="0"/>
              <a:cs typeface="Arial" panose="020B0604020202020204" pitchFamily="34" charset="0"/>
            </a:rPr>
            <a:t>La violencia es una fuerza externa a la que no se puede resistir.</a:t>
          </a:r>
        </a:p>
        <a:p>
          <a:pPr algn="l"/>
          <a:r>
            <a:rPr lang="es-MX" sz="1600" dirty="0" smtClean="0">
              <a:latin typeface="Arial" panose="020B0604020202020204" pitchFamily="34" charset="0"/>
              <a:cs typeface="Arial" panose="020B0604020202020204" pitchFamily="34" charset="0"/>
            </a:rPr>
            <a:t>Según sea el grado de ella, puede debilitar la libertad del sujeto y hacerlo irresponsable en lo que ejecute en esos momentos. La cajera de un Banco, al entregar, bajo amenaza, el dinero al ladrón, no se convierte en cómplice suyo.</a:t>
          </a:r>
        </a:p>
        <a:p>
          <a:pPr algn="l"/>
          <a:endParaRPr lang="es-MX" sz="1600" dirty="0">
            <a:latin typeface="Arial" panose="020B0604020202020204" pitchFamily="34" charset="0"/>
            <a:cs typeface="Arial" panose="020B0604020202020204" pitchFamily="34" charset="0"/>
          </a:endParaRPr>
        </a:p>
      </dgm:t>
    </dgm:pt>
    <dgm:pt modelId="{3F9593F4-1599-49AF-BDC3-FEA3FAE93B28}" type="parTrans" cxnId="{4DED9367-2BB7-4CEC-A00B-6AAF8A6D9CA1}">
      <dgm:prSet/>
      <dgm:spPr/>
      <dgm:t>
        <a:bodyPr/>
        <a:lstStyle/>
        <a:p>
          <a:endParaRPr lang="es-MX" sz="1600">
            <a:latin typeface="Arial" panose="020B0604020202020204" pitchFamily="34" charset="0"/>
            <a:cs typeface="Arial" panose="020B0604020202020204" pitchFamily="34" charset="0"/>
          </a:endParaRPr>
        </a:p>
      </dgm:t>
    </dgm:pt>
    <dgm:pt modelId="{9A32D8F2-29C6-4B11-8E1C-FD199BFF279E}" type="sibTrans" cxnId="{4DED9367-2BB7-4CEC-A00B-6AAF8A6D9CA1}">
      <dgm:prSet custT="1"/>
      <dgm:spPr/>
      <dgm:t>
        <a:bodyPr/>
        <a:lstStyle/>
        <a:p>
          <a:endParaRPr lang="es-MX" sz="1600">
            <a:latin typeface="Arial" panose="020B0604020202020204" pitchFamily="34" charset="0"/>
            <a:cs typeface="Arial" panose="020B0604020202020204" pitchFamily="34" charset="0"/>
          </a:endParaRPr>
        </a:p>
      </dgm:t>
    </dgm:pt>
    <dgm:pt modelId="{12FEA5D1-D03D-4401-8CEC-91B0C3FD10FE}">
      <dgm:prSet custT="1"/>
      <dgm:spPr/>
      <dgm:t>
        <a:bodyPr/>
        <a:lstStyle/>
        <a:p>
          <a:r>
            <a:rPr lang="es-MX" sz="1600" b="1" dirty="0" smtClean="0">
              <a:latin typeface="Arial" panose="020B0604020202020204" pitchFamily="34" charset="0"/>
              <a:cs typeface="Arial" panose="020B0604020202020204" pitchFamily="34" charset="0"/>
            </a:rPr>
            <a:t>Las enfermedades psíquicas </a:t>
          </a:r>
        </a:p>
        <a:p>
          <a:r>
            <a:rPr lang="es-MX" sz="1600" b="1" dirty="0" smtClean="0">
              <a:latin typeface="Arial" panose="020B0604020202020204" pitchFamily="34" charset="0"/>
              <a:cs typeface="Arial" panose="020B0604020202020204" pitchFamily="34" charset="0"/>
            </a:rPr>
            <a:t> </a:t>
          </a:r>
          <a:r>
            <a:rPr lang="es-MX" sz="1600" dirty="0" smtClean="0">
              <a:latin typeface="Arial" panose="020B0604020202020204" pitchFamily="34" charset="0"/>
              <a:cs typeface="Arial" panose="020B0604020202020204" pitchFamily="34" charset="0"/>
            </a:rPr>
            <a:t>Las enfermedades psíquicas (como, por ejemplo, la neurosis), entre las que se encuentra principalmente la histeria. Las neurosis presentan síntomas, como angustias, fobias, abulias, deseo de eludir toda responsabilidad.</a:t>
          </a:r>
          <a:endParaRPr lang="es-MX" sz="1600" dirty="0">
            <a:latin typeface="Arial" panose="020B0604020202020204" pitchFamily="34" charset="0"/>
            <a:cs typeface="Arial" panose="020B0604020202020204" pitchFamily="34" charset="0"/>
          </a:endParaRPr>
        </a:p>
      </dgm:t>
    </dgm:pt>
    <dgm:pt modelId="{7FDC63AA-DFAC-4BEF-8F59-EFCAD87A32B5}" type="parTrans" cxnId="{FE485574-5D1B-435F-A8B7-109032056FEB}">
      <dgm:prSet/>
      <dgm:spPr/>
      <dgm:t>
        <a:bodyPr/>
        <a:lstStyle/>
        <a:p>
          <a:endParaRPr lang="es-MX" sz="1600">
            <a:latin typeface="Arial" panose="020B0604020202020204" pitchFamily="34" charset="0"/>
            <a:cs typeface="Arial" panose="020B0604020202020204" pitchFamily="34" charset="0"/>
          </a:endParaRPr>
        </a:p>
      </dgm:t>
    </dgm:pt>
    <dgm:pt modelId="{3FBFDFC9-5289-41C1-BB6C-306D64443A58}" type="sibTrans" cxnId="{FE485574-5D1B-435F-A8B7-109032056FEB}">
      <dgm:prSet custT="1"/>
      <dgm:spPr/>
      <dgm:t>
        <a:bodyPr/>
        <a:lstStyle/>
        <a:p>
          <a:endParaRPr lang="es-MX" sz="1600">
            <a:latin typeface="Arial" panose="020B0604020202020204" pitchFamily="34" charset="0"/>
            <a:cs typeface="Arial" panose="020B0604020202020204" pitchFamily="34" charset="0"/>
          </a:endParaRPr>
        </a:p>
      </dgm:t>
    </dgm:pt>
    <dgm:pt modelId="{849CABE0-C1A6-4756-A05C-28E540259CB7}" type="pres">
      <dgm:prSet presAssocID="{94BD3912-B989-46B6-A109-3E8540C4AF65}" presName="Name0" presStyleCnt="0">
        <dgm:presLayoutVars>
          <dgm:dir/>
          <dgm:resizeHandles val="exact"/>
        </dgm:presLayoutVars>
      </dgm:prSet>
      <dgm:spPr/>
      <dgm:t>
        <a:bodyPr/>
        <a:lstStyle/>
        <a:p>
          <a:endParaRPr lang="es-MX"/>
        </a:p>
      </dgm:t>
    </dgm:pt>
    <dgm:pt modelId="{D53F894C-06CA-4321-BF81-52E20EECC066}" type="pres">
      <dgm:prSet presAssocID="{AE1A03A2-86F9-4B08-9BCC-A04C9791DE6E}" presName="node" presStyleLbl="node1" presStyleIdx="0" presStyleCnt="3">
        <dgm:presLayoutVars>
          <dgm:bulletEnabled val="1"/>
        </dgm:presLayoutVars>
      </dgm:prSet>
      <dgm:spPr/>
      <dgm:t>
        <a:bodyPr/>
        <a:lstStyle/>
        <a:p>
          <a:endParaRPr lang="es-MX"/>
        </a:p>
      </dgm:t>
    </dgm:pt>
    <dgm:pt modelId="{6FC2813D-EC44-4CBF-821D-935F1FA48BF9}" type="pres">
      <dgm:prSet presAssocID="{A4C00A35-6B24-4DD5-8A05-23D215017D37}" presName="sibTrans" presStyleCnt="0"/>
      <dgm:spPr/>
    </dgm:pt>
    <dgm:pt modelId="{05AE3365-7DC9-42F0-8825-05C0047C7A5A}" type="pres">
      <dgm:prSet presAssocID="{6C2D6D41-48C8-491F-929C-9D5EF8D7B945}" presName="node" presStyleLbl="node1" presStyleIdx="1" presStyleCnt="3">
        <dgm:presLayoutVars>
          <dgm:bulletEnabled val="1"/>
        </dgm:presLayoutVars>
      </dgm:prSet>
      <dgm:spPr/>
      <dgm:t>
        <a:bodyPr/>
        <a:lstStyle/>
        <a:p>
          <a:endParaRPr lang="es-MX"/>
        </a:p>
      </dgm:t>
    </dgm:pt>
    <dgm:pt modelId="{20B2C4CB-FB7D-4D3B-9A5A-D19B04601168}" type="pres">
      <dgm:prSet presAssocID="{9A32D8F2-29C6-4B11-8E1C-FD199BFF279E}" presName="sibTrans" presStyleCnt="0"/>
      <dgm:spPr/>
    </dgm:pt>
    <dgm:pt modelId="{0433461B-237E-4525-B2A9-5E1E4A7B0433}" type="pres">
      <dgm:prSet presAssocID="{12FEA5D1-D03D-4401-8CEC-91B0C3FD10FE}" presName="node" presStyleLbl="node1" presStyleIdx="2" presStyleCnt="3">
        <dgm:presLayoutVars>
          <dgm:bulletEnabled val="1"/>
        </dgm:presLayoutVars>
      </dgm:prSet>
      <dgm:spPr/>
      <dgm:t>
        <a:bodyPr/>
        <a:lstStyle/>
        <a:p>
          <a:endParaRPr lang="es-MX"/>
        </a:p>
      </dgm:t>
    </dgm:pt>
  </dgm:ptLst>
  <dgm:cxnLst>
    <dgm:cxn modelId="{940A5E85-E5C0-489B-97BC-B05A6EDD58D0}" type="presOf" srcId="{AE1A03A2-86F9-4B08-9BCC-A04C9791DE6E}" destId="{D53F894C-06CA-4321-BF81-52E20EECC066}" srcOrd="0" destOrd="0" presId="urn:microsoft.com/office/officeart/2005/8/layout/hList6"/>
    <dgm:cxn modelId="{FE485574-5D1B-435F-A8B7-109032056FEB}" srcId="{94BD3912-B989-46B6-A109-3E8540C4AF65}" destId="{12FEA5D1-D03D-4401-8CEC-91B0C3FD10FE}" srcOrd="2" destOrd="0" parTransId="{7FDC63AA-DFAC-4BEF-8F59-EFCAD87A32B5}" sibTransId="{3FBFDFC9-5289-41C1-BB6C-306D64443A58}"/>
    <dgm:cxn modelId="{E7C3853D-C235-403C-8A7E-66487D712614}" type="presOf" srcId="{94BD3912-B989-46B6-A109-3E8540C4AF65}" destId="{849CABE0-C1A6-4756-A05C-28E540259CB7}" srcOrd="0" destOrd="0" presId="urn:microsoft.com/office/officeart/2005/8/layout/hList6"/>
    <dgm:cxn modelId="{4DED9367-2BB7-4CEC-A00B-6AAF8A6D9CA1}" srcId="{94BD3912-B989-46B6-A109-3E8540C4AF65}" destId="{6C2D6D41-48C8-491F-929C-9D5EF8D7B945}" srcOrd="1" destOrd="0" parTransId="{3F9593F4-1599-49AF-BDC3-FEA3FAE93B28}" sibTransId="{9A32D8F2-29C6-4B11-8E1C-FD199BFF279E}"/>
    <dgm:cxn modelId="{8766FED9-1A60-48DF-89F0-BC6614501EC0}" srcId="{94BD3912-B989-46B6-A109-3E8540C4AF65}" destId="{AE1A03A2-86F9-4B08-9BCC-A04C9791DE6E}" srcOrd="0" destOrd="0" parTransId="{8111FDC9-1F2A-499B-AF14-A9D3B5909B0D}" sibTransId="{A4C00A35-6B24-4DD5-8A05-23D215017D37}"/>
    <dgm:cxn modelId="{1BFBC32A-00BE-491C-BED1-CD48FC090D4F}" type="presOf" srcId="{6C2D6D41-48C8-491F-929C-9D5EF8D7B945}" destId="{05AE3365-7DC9-42F0-8825-05C0047C7A5A}" srcOrd="0" destOrd="0" presId="urn:microsoft.com/office/officeart/2005/8/layout/hList6"/>
    <dgm:cxn modelId="{4842532F-E20F-40EA-95EC-AB39893FD2B8}" type="presOf" srcId="{12FEA5D1-D03D-4401-8CEC-91B0C3FD10FE}" destId="{0433461B-237E-4525-B2A9-5E1E4A7B0433}" srcOrd="0" destOrd="0" presId="urn:microsoft.com/office/officeart/2005/8/layout/hList6"/>
    <dgm:cxn modelId="{5C3E0A48-34C5-47A1-A20A-36D948FC82D8}" type="presParOf" srcId="{849CABE0-C1A6-4756-A05C-28E540259CB7}" destId="{D53F894C-06CA-4321-BF81-52E20EECC066}" srcOrd="0" destOrd="0" presId="urn:microsoft.com/office/officeart/2005/8/layout/hList6"/>
    <dgm:cxn modelId="{0D3F30CC-CB4D-4F8C-981A-5A26C8ED6ADC}" type="presParOf" srcId="{849CABE0-C1A6-4756-A05C-28E540259CB7}" destId="{6FC2813D-EC44-4CBF-821D-935F1FA48BF9}" srcOrd="1" destOrd="0" presId="urn:microsoft.com/office/officeart/2005/8/layout/hList6"/>
    <dgm:cxn modelId="{2B749351-5CEE-4441-8B50-D71773B66033}" type="presParOf" srcId="{849CABE0-C1A6-4756-A05C-28E540259CB7}" destId="{05AE3365-7DC9-42F0-8825-05C0047C7A5A}" srcOrd="2" destOrd="0" presId="urn:microsoft.com/office/officeart/2005/8/layout/hList6"/>
    <dgm:cxn modelId="{573E1D89-D248-4CBE-89ED-6B25DADF09B5}" type="presParOf" srcId="{849CABE0-C1A6-4756-A05C-28E540259CB7}" destId="{20B2C4CB-FB7D-4D3B-9A5A-D19B04601168}" srcOrd="3" destOrd="0" presId="urn:microsoft.com/office/officeart/2005/8/layout/hList6"/>
    <dgm:cxn modelId="{1E78E236-BB44-4302-B9E6-3A4800C82031}" type="presParOf" srcId="{849CABE0-C1A6-4756-A05C-28E540259CB7}" destId="{0433461B-237E-4525-B2A9-5E1E4A7B0433}"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64BAAB1-4DC5-4433-960C-3A1ED3705942}" type="doc">
      <dgm:prSet loTypeId="urn:microsoft.com/office/officeart/2005/8/layout/hierarchy4" loCatId="list" qsTypeId="urn:microsoft.com/office/officeart/2005/8/quickstyle/simple4" qsCatId="simple" csTypeId="urn:microsoft.com/office/officeart/2005/8/colors/accent0_1" csCatId="mainScheme" phldr="1"/>
      <dgm:spPr/>
      <dgm:t>
        <a:bodyPr/>
        <a:lstStyle/>
        <a:p>
          <a:endParaRPr lang="es-MX"/>
        </a:p>
      </dgm:t>
    </dgm:pt>
    <dgm:pt modelId="{2DE9CA02-941C-4733-9F53-FF0F7D98BA5F}">
      <dgm:prSet phldrT="[Texto]" custT="1"/>
      <dgm:spPr/>
      <dgm:t>
        <a:bodyPr/>
        <a:lstStyle/>
        <a:p>
          <a:r>
            <a:rPr lang="es-ES" sz="1200" b="1" smtClean="0">
              <a:latin typeface="Arial" panose="020B0604020202020204" pitchFamily="34" charset="0"/>
              <a:cs typeface="Arial" panose="020B0604020202020204" pitchFamily="34" charset="0"/>
            </a:rPr>
            <a:t>Tipos de libertad</a:t>
          </a:r>
          <a:endParaRPr lang="es-MX" sz="1200" dirty="0">
            <a:latin typeface="Arial" panose="020B0604020202020204" pitchFamily="34" charset="0"/>
            <a:cs typeface="Arial" panose="020B0604020202020204" pitchFamily="34" charset="0"/>
          </a:endParaRPr>
        </a:p>
      </dgm:t>
    </dgm:pt>
    <dgm:pt modelId="{01EA24D0-4773-4188-9037-1EDE8930A98B}" type="parTrans" cxnId="{2C4C94EA-0FBC-4A07-970A-807FAA04A8B3}">
      <dgm:prSet/>
      <dgm:spPr/>
      <dgm:t>
        <a:bodyPr/>
        <a:lstStyle/>
        <a:p>
          <a:endParaRPr lang="es-MX" sz="1200">
            <a:solidFill>
              <a:schemeClr val="tx1"/>
            </a:solidFill>
            <a:latin typeface="Arial" panose="020B0604020202020204" pitchFamily="34" charset="0"/>
            <a:cs typeface="Arial" panose="020B0604020202020204" pitchFamily="34" charset="0"/>
          </a:endParaRPr>
        </a:p>
      </dgm:t>
    </dgm:pt>
    <dgm:pt modelId="{60819529-7807-4029-8C79-CD12E7C36BBA}" type="sibTrans" cxnId="{2C4C94EA-0FBC-4A07-970A-807FAA04A8B3}">
      <dgm:prSet/>
      <dgm:spPr/>
      <dgm:t>
        <a:bodyPr/>
        <a:lstStyle/>
        <a:p>
          <a:endParaRPr lang="es-MX" sz="1200">
            <a:solidFill>
              <a:schemeClr val="tx1"/>
            </a:solidFill>
            <a:latin typeface="Arial" panose="020B0604020202020204" pitchFamily="34" charset="0"/>
            <a:cs typeface="Arial" panose="020B0604020202020204" pitchFamily="34" charset="0"/>
          </a:endParaRPr>
        </a:p>
      </dgm:t>
    </dgm:pt>
    <dgm:pt modelId="{BA53D541-8259-4AB5-9F3F-38100CEE4FF5}">
      <dgm:prSet phldrT="[Texto]" custT="1"/>
      <dgm:spPr/>
      <dgm:t>
        <a:bodyPr/>
        <a:lstStyle/>
        <a:p>
          <a:r>
            <a:rPr lang="es-MX" sz="1200" smtClean="0">
              <a:latin typeface="Arial" panose="020B0604020202020204" pitchFamily="34" charset="0"/>
              <a:cs typeface="Arial" panose="020B0604020202020204" pitchFamily="34" charset="0"/>
            </a:rPr>
            <a:t>Para los fines propios de la ética podemos distinguir cuatro clases de libertad: física, psíquica, legal y moral.</a:t>
          </a:r>
          <a:endParaRPr lang="es-MX" sz="1200" dirty="0">
            <a:latin typeface="Arial" panose="020B0604020202020204" pitchFamily="34" charset="0"/>
            <a:cs typeface="Arial" panose="020B0604020202020204" pitchFamily="34" charset="0"/>
          </a:endParaRPr>
        </a:p>
      </dgm:t>
    </dgm:pt>
    <dgm:pt modelId="{41A4C911-C4F8-4286-9E2A-F6643256B378}" type="parTrans" cxnId="{A8AA0EB6-FF0F-469E-8D19-49BC1AB4D22D}">
      <dgm:prSet/>
      <dgm:spPr/>
      <dgm:t>
        <a:bodyPr/>
        <a:lstStyle/>
        <a:p>
          <a:endParaRPr lang="es-MX" sz="1200">
            <a:solidFill>
              <a:schemeClr val="tx1"/>
            </a:solidFill>
            <a:latin typeface="Arial" panose="020B0604020202020204" pitchFamily="34" charset="0"/>
            <a:cs typeface="Arial" panose="020B0604020202020204" pitchFamily="34" charset="0"/>
          </a:endParaRPr>
        </a:p>
      </dgm:t>
    </dgm:pt>
    <dgm:pt modelId="{9F92D062-32F0-459B-85A1-69AF643AD91B}" type="sibTrans" cxnId="{A8AA0EB6-FF0F-469E-8D19-49BC1AB4D22D}">
      <dgm:prSet/>
      <dgm:spPr/>
      <dgm:t>
        <a:bodyPr/>
        <a:lstStyle/>
        <a:p>
          <a:endParaRPr lang="es-MX" sz="1200">
            <a:solidFill>
              <a:schemeClr val="tx1"/>
            </a:solidFill>
            <a:latin typeface="Arial" panose="020B0604020202020204" pitchFamily="34" charset="0"/>
            <a:cs typeface="Arial" panose="020B0604020202020204" pitchFamily="34" charset="0"/>
          </a:endParaRPr>
        </a:p>
      </dgm:t>
    </dgm:pt>
    <dgm:pt modelId="{A417F418-D05E-4E62-9BAD-17CF4096EA9A}">
      <dgm:prSet phldrT="[Texto]" custT="1"/>
      <dgm:spPr/>
      <dgm:t>
        <a:bodyPr/>
        <a:lstStyle/>
        <a:p>
          <a:pPr algn="l"/>
          <a:r>
            <a:rPr lang="es-MX" sz="1200" b="1" i="1" dirty="0" smtClean="0">
              <a:latin typeface="Arial" panose="020B0604020202020204" pitchFamily="34" charset="0"/>
              <a:cs typeface="Arial" panose="020B0604020202020204" pitchFamily="34" charset="0"/>
            </a:rPr>
            <a:t>Libertad  psíquica </a:t>
          </a:r>
        </a:p>
        <a:p>
          <a:pPr algn="l"/>
          <a:r>
            <a:rPr lang="es-MX" sz="1200" dirty="0" smtClean="0">
              <a:latin typeface="Arial" panose="020B0604020202020204" pitchFamily="34" charset="0"/>
              <a:cs typeface="Arial" panose="020B0604020202020204" pitchFamily="34" charset="0"/>
            </a:rPr>
            <a:t> Es la libertad propia del hombre; es su capacidad o poder de autodeterminación.</a:t>
          </a:r>
        </a:p>
        <a:p>
          <a:pPr algn="l"/>
          <a:r>
            <a:rPr lang="es-MX" sz="1200" dirty="0" smtClean="0">
              <a:latin typeface="Arial" panose="020B0604020202020204" pitchFamily="34" charset="0"/>
              <a:cs typeface="Arial" panose="020B0604020202020204" pitchFamily="34" charset="0"/>
            </a:rPr>
            <a:t>Este mismo tipo de libertad ha recibido el nombre </a:t>
          </a:r>
          <a:r>
            <a:rPr lang="es-MX" sz="1200" i="1" dirty="0" smtClean="0">
              <a:latin typeface="Arial" panose="020B0604020202020204" pitchFamily="34" charset="0"/>
              <a:cs typeface="Arial" panose="020B0604020202020204" pitchFamily="34" charset="0"/>
            </a:rPr>
            <a:t>libre albedrío</a:t>
          </a:r>
          <a:r>
            <a:rPr lang="es-MX" sz="1200" dirty="0" smtClean="0">
              <a:latin typeface="Arial" panose="020B0604020202020204" pitchFamily="34" charset="0"/>
              <a:cs typeface="Arial" panose="020B0604020202020204" pitchFamily="34" charset="0"/>
            </a:rPr>
            <a:t>.</a:t>
          </a:r>
          <a:endParaRPr lang="es-MX" sz="1200" dirty="0">
            <a:latin typeface="Arial" panose="020B0604020202020204" pitchFamily="34" charset="0"/>
            <a:cs typeface="Arial" panose="020B0604020202020204" pitchFamily="34" charset="0"/>
          </a:endParaRPr>
        </a:p>
      </dgm:t>
    </dgm:pt>
    <dgm:pt modelId="{0B341506-97AF-45C8-B570-8B965C380E83}" type="parTrans" cxnId="{4974572C-113F-4F1C-8AB4-29C96BB6F4EC}">
      <dgm:prSet/>
      <dgm:spPr/>
      <dgm:t>
        <a:bodyPr/>
        <a:lstStyle/>
        <a:p>
          <a:endParaRPr lang="es-MX" sz="1200">
            <a:solidFill>
              <a:schemeClr val="tx1"/>
            </a:solidFill>
            <a:latin typeface="Arial" panose="020B0604020202020204" pitchFamily="34" charset="0"/>
            <a:cs typeface="Arial" panose="020B0604020202020204" pitchFamily="34" charset="0"/>
          </a:endParaRPr>
        </a:p>
      </dgm:t>
    </dgm:pt>
    <dgm:pt modelId="{D9DBA6B4-E992-418C-A579-B8EC40D90A50}" type="sibTrans" cxnId="{4974572C-113F-4F1C-8AB4-29C96BB6F4EC}">
      <dgm:prSet/>
      <dgm:spPr/>
      <dgm:t>
        <a:bodyPr/>
        <a:lstStyle/>
        <a:p>
          <a:endParaRPr lang="es-MX" sz="1200">
            <a:solidFill>
              <a:schemeClr val="tx1"/>
            </a:solidFill>
            <a:latin typeface="Arial" panose="020B0604020202020204" pitchFamily="34" charset="0"/>
            <a:cs typeface="Arial" panose="020B0604020202020204" pitchFamily="34" charset="0"/>
          </a:endParaRPr>
        </a:p>
      </dgm:t>
    </dgm:pt>
    <dgm:pt modelId="{AFF1B1D5-1066-44E0-9560-343752A5ABAB}">
      <dgm:prSet phldrT="[Texto]" custT="1"/>
      <dgm:spPr/>
      <dgm:t>
        <a:bodyPr/>
        <a:lstStyle/>
        <a:p>
          <a:pPr algn="l"/>
          <a:r>
            <a:rPr lang="es-MX" sz="1200" b="1" i="1" dirty="0" smtClean="0">
              <a:latin typeface="Arial" panose="020B0604020202020204" pitchFamily="34" charset="0"/>
              <a:cs typeface="Arial" panose="020B0604020202020204" pitchFamily="34" charset="0"/>
            </a:rPr>
            <a:t>Libertad  física</a:t>
          </a:r>
        </a:p>
        <a:p>
          <a:pPr algn="l"/>
          <a:r>
            <a:rPr lang="es-MX" sz="1200" dirty="0" smtClean="0">
              <a:latin typeface="Arial" panose="020B0604020202020204" pitchFamily="34" charset="0"/>
              <a:cs typeface="Arial" panose="020B0604020202020204" pitchFamily="34" charset="0"/>
            </a:rPr>
            <a:t> Se llama también libertad de acción y libertad externa.</a:t>
          </a:r>
        </a:p>
        <a:p>
          <a:pPr algn="l"/>
          <a:r>
            <a:rPr lang="es-MX" sz="1200" dirty="0" smtClean="0">
              <a:latin typeface="Arial" panose="020B0604020202020204" pitchFamily="34" charset="0"/>
              <a:cs typeface="Arial" panose="020B0604020202020204" pitchFamily="34" charset="0"/>
            </a:rPr>
            <a:t>Consiste en la ausencia de vínculos materiales. Las cadenas, los grilletes, la cárcel, la violencia inclusive, suprimen o, al menos, disminuyen la libertad física del hombre.</a:t>
          </a:r>
          <a:endParaRPr lang="es-MX" sz="1200" dirty="0">
            <a:latin typeface="Arial" panose="020B0604020202020204" pitchFamily="34" charset="0"/>
            <a:cs typeface="Arial" panose="020B0604020202020204" pitchFamily="34" charset="0"/>
          </a:endParaRPr>
        </a:p>
      </dgm:t>
    </dgm:pt>
    <dgm:pt modelId="{C305EBE7-4EC4-4F80-87D1-B9C4E82ADF68}" type="sibTrans" cxnId="{A20037E4-F289-4C10-B364-9BA9C4FE0EEA}">
      <dgm:prSet/>
      <dgm:spPr/>
      <dgm:t>
        <a:bodyPr/>
        <a:lstStyle/>
        <a:p>
          <a:endParaRPr lang="es-MX" sz="1200">
            <a:solidFill>
              <a:schemeClr val="tx1"/>
            </a:solidFill>
            <a:latin typeface="Arial" panose="020B0604020202020204" pitchFamily="34" charset="0"/>
            <a:cs typeface="Arial" panose="020B0604020202020204" pitchFamily="34" charset="0"/>
          </a:endParaRPr>
        </a:p>
      </dgm:t>
    </dgm:pt>
    <dgm:pt modelId="{BCFCBDEA-5E33-4FC1-BC88-312786F98F18}" type="parTrans" cxnId="{A20037E4-F289-4C10-B364-9BA9C4FE0EEA}">
      <dgm:prSet/>
      <dgm:spPr/>
      <dgm:t>
        <a:bodyPr/>
        <a:lstStyle/>
        <a:p>
          <a:endParaRPr lang="es-MX" sz="1200">
            <a:solidFill>
              <a:schemeClr val="tx1"/>
            </a:solidFill>
            <a:latin typeface="Arial" panose="020B0604020202020204" pitchFamily="34" charset="0"/>
            <a:cs typeface="Arial" panose="020B0604020202020204" pitchFamily="34" charset="0"/>
          </a:endParaRPr>
        </a:p>
      </dgm:t>
    </dgm:pt>
    <dgm:pt modelId="{1A86EEF4-4742-4829-A9F3-F2FA8C417817}">
      <dgm:prSet custT="1"/>
      <dgm:spPr/>
      <dgm:t>
        <a:bodyPr/>
        <a:lstStyle/>
        <a:p>
          <a:r>
            <a:rPr lang="es-MX" sz="1200" i="1" dirty="0" smtClean="0">
              <a:latin typeface="Arial" panose="020B0604020202020204" pitchFamily="34" charset="0"/>
              <a:cs typeface="Arial" panose="020B0604020202020204" pitchFamily="34" charset="0"/>
            </a:rPr>
            <a:t> </a:t>
          </a:r>
          <a:r>
            <a:rPr lang="es-MX" sz="1200" b="1" i="1" dirty="0" smtClean="0">
              <a:latin typeface="Arial" panose="020B0604020202020204" pitchFamily="34" charset="0"/>
              <a:cs typeface="Arial" panose="020B0604020202020204" pitchFamily="34" charset="0"/>
            </a:rPr>
            <a:t>Libertad moral </a:t>
          </a:r>
        </a:p>
        <a:p>
          <a:r>
            <a:rPr lang="es-MX" sz="1200" i="1" dirty="0" smtClean="0">
              <a:latin typeface="Arial" panose="020B0604020202020204" pitchFamily="34" charset="0"/>
              <a:cs typeface="Arial" panose="020B0604020202020204" pitchFamily="34" charset="0"/>
            </a:rPr>
            <a:t> </a:t>
          </a:r>
          <a:r>
            <a:rPr lang="es-MX" sz="1200" dirty="0" smtClean="0">
              <a:latin typeface="Arial" panose="020B0604020202020204" pitchFamily="34" charset="0"/>
              <a:cs typeface="Arial" panose="020B0604020202020204" pitchFamily="34" charset="0"/>
            </a:rPr>
            <a:t>En un nivel superior, pero también formado parte de la libertad interna, reside en la voluntad, el hombre llega a gozar de un especial tipo de libertad llamado, con todo rigor, libertad moral.</a:t>
          </a:r>
          <a:endParaRPr lang="es-MX" sz="1200" dirty="0">
            <a:latin typeface="Arial" panose="020B0604020202020204" pitchFamily="34" charset="0"/>
            <a:cs typeface="Arial" panose="020B0604020202020204" pitchFamily="34" charset="0"/>
          </a:endParaRPr>
        </a:p>
      </dgm:t>
    </dgm:pt>
    <dgm:pt modelId="{D87F7775-5F66-47B5-90F9-A5FDD9861DFE}" type="sibTrans" cxnId="{40FEA0B3-96C1-41F4-8677-837B5ED6F32D}">
      <dgm:prSet/>
      <dgm:spPr/>
      <dgm:t>
        <a:bodyPr/>
        <a:lstStyle/>
        <a:p>
          <a:endParaRPr lang="es-MX" sz="1200">
            <a:solidFill>
              <a:schemeClr val="tx1"/>
            </a:solidFill>
            <a:latin typeface="Arial" panose="020B0604020202020204" pitchFamily="34" charset="0"/>
            <a:cs typeface="Arial" panose="020B0604020202020204" pitchFamily="34" charset="0"/>
          </a:endParaRPr>
        </a:p>
      </dgm:t>
    </dgm:pt>
    <dgm:pt modelId="{B6666808-4DD2-4D8F-B69B-8309D1DE60CC}" type="parTrans" cxnId="{40FEA0B3-96C1-41F4-8677-837B5ED6F32D}">
      <dgm:prSet/>
      <dgm:spPr/>
      <dgm:t>
        <a:bodyPr/>
        <a:lstStyle/>
        <a:p>
          <a:endParaRPr lang="es-MX" sz="1200">
            <a:solidFill>
              <a:schemeClr val="tx1"/>
            </a:solidFill>
            <a:latin typeface="Arial" panose="020B0604020202020204" pitchFamily="34" charset="0"/>
            <a:cs typeface="Arial" panose="020B0604020202020204" pitchFamily="34" charset="0"/>
          </a:endParaRPr>
        </a:p>
      </dgm:t>
    </dgm:pt>
    <dgm:pt modelId="{B8FBC186-6847-4976-83CD-9CC05AC0A54F}" type="pres">
      <dgm:prSet presAssocID="{D64BAAB1-4DC5-4433-960C-3A1ED3705942}" presName="Name0" presStyleCnt="0">
        <dgm:presLayoutVars>
          <dgm:chPref val="1"/>
          <dgm:dir/>
          <dgm:animOne val="branch"/>
          <dgm:animLvl val="lvl"/>
          <dgm:resizeHandles/>
        </dgm:presLayoutVars>
      </dgm:prSet>
      <dgm:spPr/>
      <dgm:t>
        <a:bodyPr/>
        <a:lstStyle/>
        <a:p>
          <a:endParaRPr lang="es-MX"/>
        </a:p>
      </dgm:t>
    </dgm:pt>
    <dgm:pt modelId="{EAA996D5-339D-4413-A33E-500B05934F30}" type="pres">
      <dgm:prSet presAssocID="{2DE9CA02-941C-4733-9F53-FF0F7D98BA5F}" presName="vertOne" presStyleCnt="0"/>
      <dgm:spPr/>
      <dgm:t>
        <a:bodyPr/>
        <a:lstStyle/>
        <a:p>
          <a:endParaRPr lang="es-MX"/>
        </a:p>
      </dgm:t>
    </dgm:pt>
    <dgm:pt modelId="{D0089E8D-C132-400A-8D0B-7A382CA6E920}" type="pres">
      <dgm:prSet presAssocID="{2DE9CA02-941C-4733-9F53-FF0F7D98BA5F}" presName="txOne" presStyleLbl="node0" presStyleIdx="0" presStyleCnt="1" custScaleX="36678" custLinFactNeighborX="-27567" custLinFactNeighborY="80958">
        <dgm:presLayoutVars>
          <dgm:chPref val="3"/>
        </dgm:presLayoutVars>
      </dgm:prSet>
      <dgm:spPr/>
      <dgm:t>
        <a:bodyPr/>
        <a:lstStyle/>
        <a:p>
          <a:endParaRPr lang="es-MX"/>
        </a:p>
      </dgm:t>
    </dgm:pt>
    <dgm:pt modelId="{990534AE-B885-429B-A07A-91EACA10A961}" type="pres">
      <dgm:prSet presAssocID="{2DE9CA02-941C-4733-9F53-FF0F7D98BA5F}" presName="parTransOne" presStyleCnt="0"/>
      <dgm:spPr/>
      <dgm:t>
        <a:bodyPr/>
        <a:lstStyle/>
        <a:p>
          <a:endParaRPr lang="es-MX"/>
        </a:p>
      </dgm:t>
    </dgm:pt>
    <dgm:pt modelId="{BD95EE52-05E6-4306-A3FD-559EA3204DD2}" type="pres">
      <dgm:prSet presAssocID="{2DE9CA02-941C-4733-9F53-FF0F7D98BA5F}" presName="horzOne" presStyleCnt="0"/>
      <dgm:spPr/>
      <dgm:t>
        <a:bodyPr/>
        <a:lstStyle/>
        <a:p>
          <a:endParaRPr lang="es-MX"/>
        </a:p>
      </dgm:t>
    </dgm:pt>
    <dgm:pt modelId="{5BF3ED1E-CF50-4511-B23E-F9D5A7700098}" type="pres">
      <dgm:prSet presAssocID="{BA53D541-8259-4AB5-9F3F-38100CEE4FF5}" presName="vertTwo" presStyleCnt="0"/>
      <dgm:spPr/>
      <dgm:t>
        <a:bodyPr/>
        <a:lstStyle/>
        <a:p>
          <a:endParaRPr lang="es-MX"/>
        </a:p>
      </dgm:t>
    </dgm:pt>
    <dgm:pt modelId="{3DD623F0-B39B-4490-A326-7FC80F53412C}" type="pres">
      <dgm:prSet presAssocID="{BA53D541-8259-4AB5-9F3F-38100CEE4FF5}" presName="txTwo" presStyleLbl="node2" presStyleIdx="0" presStyleCnt="2" custScaleX="87488" custLinFactY="-92972" custLinFactNeighborX="60232" custLinFactNeighborY="-100000">
        <dgm:presLayoutVars>
          <dgm:chPref val="3"/>
        </dgm:presLayoutVars>
      </dgm:prSet>
      <dgm:spPr/>
      <dgm:t>
        <a:bodyPr/>
        <a:lstStyle/>
        <a:p>
          <a:endParaRPr lang="es-MX"/>
        </a:p>
      </dgm:t>
    </dgm:pt>
    <dgm:pt modelId="{985D437F-E8B2-440D-B5D6-254B87A2CBAD}" type="pres">
      <dgm:prSet presAssocID="{BA53D541-8259-4AB5-9F3F-38100CEE4FF5}" presName="parTransTwo" presStyleCnt="0"/>
      <dgm:spPr/>
      <dgm:t>
        <a:bodyPr/>
        <a:lstStyle/>
        <a:p>
          <a:endParaRPr lang="es-MX"/>
        </a:p>
      </dgm:t>
    </dgm:pt>
    <dgm:pt modelId="{C081F586-2C4F-4E63-8478-C94E7D0B3D71}" type="pres">
      <dgm:prSet presAssocID="{BA53D541-8259-4AB5-9F3F-38100CEE4FF5}" presName="horzTwo" presStyleCnt="0"/>
      <dgm:spPr/>
      <dgm:t>
        <a:bodyPr/>
        <a:lstStyle/>
        <a:p>
          <a:endParaRPr lang="es-MX"/>
        </a:p>
      </dgm:t>
    </dgm:pt>
    <dgm:pt modelId="{C777264F-0935-44B3-86A3-99DF0691523B}" type="pres">
      <dgm:prSet presAssocID="{A417F418-D05E-4E62-9BAD-17CF4096EA9A}" presName="vertThree" presStyleCnt="0"/>
      <dgm:spPr/>
      <dgm:t>
        <a:bodyPr/>
        <a:lstStyle/>
        <a:p>
          <a:endParaRPr lang="es-MX"/>
        </a:p>
      </dgm:t>
    </dgm:pt>
    <dgm:pt modelId="{848760EB-59B0-4AE3-A1A3-E24F4E328F9F}" type="pres">
      <dgm:prSet presAssocID="{A417F418-D05E-4E62-9BAD-17CF4096EA9A}" presName="txThree" presStyleLbl="node3" presStyleIdx="0" presStyleCnt="2" custScaleX="2000000" custLinFactNeighborX="43181" custLinFactNeighborY="-3332">
        <dgm:presLayoutVars>
          <dgm:chPref val="3"/>
        </dgm:presLayoutVars>
      </dgm:prSet>
      <dgm:spPr/>
      <dgm:t>
        <a:bodyPr/>
        <a:lstStyle/>
        <a:p>
          <a:endParaRPr lang="es-MX"/>
        </a:p>
      </dgm:t>
    </dgm:pt>
    <dgm:pt modelId="{C6850C38-9CA3-4AC8-A279-86B987E5F264}" type="pres">
      <dgm:prSet presAssocID="{A417F418-D05E-4E62-9BAD-17CF4096EA9A}" presName="horzThree" presStyleCnt="0"/>
      <dgm:spPr/>
      <dgm:t>
        <a:bodyPr/>
        <a:lstStyle/>
        <a:p>
          <a:endParaRPr lang="es-MX"/>
        </a:p>
      </dgm:t>
    </dgm:pt>
    <dgm:pt modelId="{D41907D5-675F-4BBB-BC9F-54389674EE40}" type="pres">
      <dgm:prSet presAssocID="{D9DBA6B4-E992-418C-A579-B8EC40D90A50}" presName="sibSpaceThree" presStyleCnt="0"/>
      <dgm:spPr/>
      <dgm:t>
        <a:bodyPr/>
        <a:lstStyle/>
        <a:p>
          <a:endParaRPr lang="es-MX"/>
        </a:p>
      </dgm:t>
    </dgm:pt>
    <dgm:pt modelId="{DA64B932-F6C2-4F75-A6C2-BBD677CD7401}" type="pres">
      <dgm:prSet presAssocID="{1A86EEF4-4742-4829-A9F3-F2FA8C417817}" presName="vertThree" presStyleCnt="0"/>
      <dgm:spPr/>
      <dgm:t>
        <a:bodyPr/>
        <a:lstStyle/>
        <a:p>
          <a:endParaRPr lang="es-MX"/>
        </a:p>
      </dgm:t>
    </dgm:pt>
    <dgm:pt modelId="{86C002A4-1C58-4BA0-BA7B-20599FAF8F2E}" type="pres">
      <dgm:prSet presAssocID="{1A86EEF4-4742-4829-A9F3-F2FA8C417817}" presName="txThree" presStyleLbl="node3" presStyleIdx="1" presStyleCnt="2" custScaleX="2000000" custLinFactX="813927" custLinFactNeighborX="900000" custLinFactNeighborY="-10537">
        <dgm:presLayoutVars>
          <dgm:chPref val="3"/>
        </dgm:presLayoutVars>
      </dgm:prSet>
      <dgm:spPr/>
      <dgm:t>
        <a:bodyPr/>
        <a:lstStyle/>
        <a:p>
          <a:endParaRPr lang="es-MX"/>
        </a:p>
      </dgm:t>
    </dgm:pt>
    <dgm:pt modelId="{5FC951C3-95B8-497B-A876-CD5F19729454}" type="pres">
      <dgm:prSet presAssocID="{1A86EEF4-4742-4829-A9F3-F2FA8C417817}" presName="horzThree" presStyleCnt="0"/>
      <dgm:spPr/>
      <dgm:t>
        <a:bodyPr/>
        <a:lstStyle/>
        <a:p>
          <a:endParaRPr lang="es-MX"/>
        </a:p>
      </dgm:t>
    </dgm:pt>
    <dgm:pt modelId="{9A58B312-6848-4CF7-A28B-0C10BC63CAF2}" type="pres">
      <dgm:prSet presAssocID="{9F92D062-32F0-459B-85A1-69AF643AD91B}" presName="sibSpaceTwo" presStyleCnt="0"/>
      <dgm:spPr/>
      <dgm:t>
        <a:bodyPr/>
        <a:lstStyle/>
        <a:p>
          <a:endParaRPr lang="es-MX"/>
        </a:p>
      </dgm:t>
    </dgm:pt>
    <dgm:pt modelId="{1807272D-4704-4C4A-9EF6-89BEA25CCDA2}" type="pres">
      <dgm:prSet presAssocID="{AFF1B1D5-1066-44E0-9560-343752A5ABAB}" presName="vertTwo" presStyleCnt="0"/>
      <dgm:spPr/>
      <dgm:t>
        <a:bodyPr/>
        <a:lstStyle/>
        <a:p>
          <a:endParaRPr lang="es-MX"/>
        </a:p>
      </dgm:t>
    </dgm:pt>
    <dgm:pt modelId="{67CCB21F-40A9-445E-8739-D6A3FCB01B97}" type="pres">
      <dgm:prSet presAssocID="{AFF1B1D5-1066-44E0-9560-343752A5ABAB}" presName="txTwo" presStyleLbl="node2" presStyleIdx="1" presStyleCnt="2" custScaleX="2000000" custScaleY="82198" custLinFactX="-1103444" custLinFactNeighborX="-1200000" custLinFactNeighborY="21661">
        <dgm:presLayoutVars>
          <dgm:chPref val="3"/>
        </dgm:presLayoutVars>
      </dgm:prSet>
      <dgm:spPr/>
      <dgm:t>
        <a:bodyPr/>
        <a:lstStyle/>
        <a:p>
          <a:endParaRPr lang="es-MX"/>
        </a:p>
      </dgm:t>
    </dgm:pt>
    <dgm:pt modelId="{97B7A122-366F-466F-A884-168512CD2EF8}" type="pres">
      <dgm:prSet presAssocID="{AFF1B1D5-1066-44E0-9560-343752A5ABAB}" presName="horzTwo" presStyleCnt="0"/>
      <dgm:spPr/>
      <dgm:t>
        <a:bodyPr/>
        <a:lstStyle/>
        <a:p>
          <a:endParaRPr lang="es-MX"/>
        </a:p>
      </dgm:t>
    </dgm:pt>
  </dgm:ptLst>
  <dgm:cxnLst>
    <dgm:cxn modelId="{A8AA0EB6-FF0F-469E-8D19-49BC1AB4D22D}" srcId="{2DE9CA02-941C-4733-9F53-FF0F7D98BA5F}" destId="{BA53D541-8259-4AB5-9F3F-38100CEE4FF5}" srcOrd="0" destOrd="0" parTransId="{41A4C911-C4F8-4286-9E2A-F6643256B378}" sibTransId="{9F92D062-32F0-459B-85A1-69AF643AD91B}"/>
    <dgm:cxn modelId="{4974572C-113F-4F1C-8AB4-29C96BB6F4EC}" srcId="{BA53D541-8259-4AB5-9F3F-38100CEE4FF5}" destId="{A417F418-D05E-4E62-9BAD-17CF4096EA9A}" srcOrd="0" destOrd="0" parTransId="{0B341506-97AF-45C8-B570-8B965C380E83}" sibTransId="{D9DBA6B4-E992-418C-A579-B8EC40D90A50}"/>
    <dgm:cxn modelId="{7EA669B1-D7BC-42D8-B0EE-A89D21A75E3A}" type="presOf" srcId="{A417F418-D05E-4E62-9BAD-17CF4096EA9A}" destId="{848760EB-59B0-4AE3-A1A3-E24F4E328F9F}" srcOrd="0" destOrd="0" presId="urn:microsoft.com/office/officeart/2005/8/layout/hierarchy4"/>
    <dgm:cxn modelId="{DBAC8892-3793-408F-A3B2-F603D67EDA8D}" type="presOf" srcId="{2DE9CA02-941C-4733-9F53-FF0F7D98BA5F}" destId="{D0089E8D-C132-400A-8D0B-7A382CA6E920}" srcOrd="0" destOrd="0" presId="urn:microsoft.com/office/officeart/2005/8/layout/hierarchy4"/>
    <dgm:cxn modelId="{5C297789-5F41-49ED-BC6C-DF53DDDDC52F}" type="presOf" srcId="{AFF1B1D5-1066-44E0-9560-343752A5ABAB}" destId="{67CCB21F-40A9-445E-8739-D6A3FCB01B97}" srcOrd="0" destOrd="0" presId="urn:microsoft.com/office/officeart/2005/8/layout/hierarchy4"/>
    <dgm:cxn modelId="{2C4C94EA-0FBC-4A07-970A-807FAA04A8B3}" srcId="{D64BAAB1-4DC5-4433-960C-3A1ED3705942}" destId="{2DE9CA02-941C-4733-9F53-FF0F7D98BA5F}" srcOrd="0" destOrd="0" parTransId="{01EA24D0-4773-4188-9037-1EDE8930A98B}" sibTransId="{60819529-7807-4029-8C79-CD12E7C36BBA}"/>
    <dgm:cxn modelId="{40FEA0B3-96C1-41F4-8677-837B5ED6F32D}" srcId="{BA53D541-8259-4AB5-9F3F-38100CEE4FF5}" destId="{1A86EEF4-4742-4829-A9F3-F2FA8C417817}" srcOrd="1" destOrd="0" parTransId="{B6666808-4DD2-4D8F-B69B-8309D1DE60CC}" sibTransId="{D87F7775-5F66-47B5-90F9-A5FDD9861DFE}"/>
    <dgm:cxn modelId="{A20037E4-F289-4C10-B364-9BA9C4FE0EEA}" srcId="{2DE9CA02-941C-4733-9F53-FF0F7D98BA5F}" destId="{AFF1B1D5-1066-44E0-9560-343752A5ABAB}" srcOrd="1" destOrd="0" parTransId="{BCFCBDEA-5E33-4FC1-BC88-312786F98F18}" sibTransId="{C305EBE7-4EC4-4F80-87D1-B9C4E82ADF68}"/>
    <dgm:cxn modelId="{4F4CE34D-AD1E-49A0-A696-3EE1826A9908}" type="presOf" srcId="{D64BAAB1-4DC5-4433-960C-3A1ED3705942}" destId="{B8FBC186-6847-4976-83CD-9CC05AC0A54F}" srcOrd="0" destOrd="0" presId="urn:microsoft.com/office/officeart/2005/8/layout/hierarchy4"/>
    <dgm:cxn modelId="{AE0948C2-D9E0-494D-B540-84BB8668E081}" type="presOf" srcId="{1A86EEF4-4742-4829-A9F3-F2FA8C417817}" destId="{86C002A4-1C58-4BA0-BA7B-20599FAF8F2E}" srcOrd="0" destOrd="0" presId="urn:microsoft.com/office/officeart/2005/8/layout/hierarchy4"/>
    <dgm:cxn modelId="{FB1069F8-105C-415D-B85A-BA29BAC81E6C}" type="presOf" srcId="{BA53D541-8259-4AB5-9F3F-38100CEE4FF5}" destId="{3DD623F0-B39B-4490-A326-7FC80F53412C}" srcOrd="0" destOrd="0" presId="urn:microsoft.com/office/officeart/2005/8/layout/hierarchy4"/>
    <dgm:cxn modelId="{57C2BE62-DA60-4715-9DC4-65A4BE8E42C4}" type="presParOf" srcId="{B8FBC186-6847-4976-83CD-9CC05AC0A54F}" destId="{EAA996D5-339D-4413-A33E-500B05934F30}" srcOrd="0" destOrd="0" presId="urn:microsoft.com/office/officeart/2005/8/layout/hierarchy4"/>
    <dgm:cxn modelId="{4F7D0743-FC91-4019-B12C-F52529DA826E}" type="presParOf" srcId="{EAA996D5-339D-4413-A33E-500B05934F30}" destId="{D0089E8D-C132-400A-8D0B-7A382CA6E920}" srcOrd="0" destOrd="0" presId="urn:microsoft.com/office/officeart/2005/8/layout/hierarchy4"/>
    <dgm:cxn modelId="{46ACE7D8-226D-4CF7-8B0F-6714603F93D0}" type="presParOf" srcId="{EAA996D5-339D-4413-A33E-500B05934F30}" destId="{990534AE-B885-429B-A07A-91EACA10A961}" srcOrd="1" destOrd="0" presId="urn:microsoft.com/office/officeart/2005/8/layout/hierarchy4"/>
    <dgm:cxn modelId="{8758421E-78BE-4AFC-8BC8-59EE1EBBEE97}" type="presParOf" srcId="{EAA996D5-339D-4413-A33E-500B05934F30}" destId="{BD95EE52-05E6-4306-A3FD-559EA3204DD2}" srcOrd="2" destOrd="0" presId="urn:microsoft.com/office/officeart/2005/8/layout/hierarchy4"/>
    <dgm:cxn modelId="{70CB6FF6-2A80-4D01-94D5-C3328A9F884A}" type="presParOf" srcId="{BD95EE52-05E6-4306-A3FD-559EA3204DD2}" destId="{5BF3ED1E-CF50-4511-B23E-F9D5A7700098}" srcOrd="0" destOrd="0" presId="urn:microsoft.com/office/officeart/2005/8/layout/hierarchy4"/>
    <dgm:cxn modelId="{8A1260FA-1D2A-4DD2-BB2B-A2C42BFD1F72}" type="presParOf" srcId="{5BF3ED1E-CF50-4511-B23E-F9D5A7700098}" destId="{3DD623F0-B39B-4490-A326-7FC80F53412C}" srcOrd="0" destOrd="0" presId="urn:microsoft.com/office/officeart/2005/8/layout/hierarchy4"/>
    <dgm:cxn modelId="{0C034B90-7216-4AFF-9DFC-ED8AA2A504A1}" type="presParOf" srcId="{5BF3ED1E-CF50-4511-B23E-F9D5A7700098}" destId="{985D437F-E8B2-440D-B5D6-254B87A2CBAD}" srcOrd="1" destOrd="0" presId="urn:microsoft.com/office/officeart/2005/8/layout/hierarchy4"/>
    <dgm:cxn modelId="{8227099F-843B-4D37-8528-4CD6D08A785B}" type="presParOf" srcId="{5BF3ED1E-CF50-4511-B23E-F9D5A7700098}" destId="{C081F586-2C4F-4E63-8478-C94E7D0B3D71}" srcOrd="2" destOrd="0" presId="urn:microsoft.com/office/officeart/2005/8/layout/hierarchy4"/>
    <dgm:cxn modelId="{0AF38206-94A1-452D-BBED-8A7961DC7156}" type="presParOf" srcId="{C081F586-2C4F-4E63-8478-C94E7D0B3D71}" destId="{C777264F-0935-44B3-86A3-99DF0691523B}" srcOrd="0" destOrd="0" presId="urn:microsoft.com/office/officeart/2005/8/layout/hierarchy4"/>
    <dgm:cxn modelId="{FC3C0E1C-D5D8-4D5D-B8C1-98BC02273F7E}" type="presParOf" srcId="{C777264F-0935-44B3-86A3-99DF0691523B}" destId="{848760EB-59B0-4AE3-A1A3-E24F4E328F9F}" srcOrd="0" destOrd="0" presId="urn:microsoft.com/office/officeart/2005/8/layout/hierarchy4"/>
    <dgm:cxn modelId="{0DDA0DEF-EEF1-4657-98AD-F836B217FE76}" type="presParOf" srcId="{C777264F-0935-44B3-86A3-99DF0691523B}" destId="{C6850C38-9CA3-4AC8-A279-86B987E5F264}" srcOrd="1" destOrd="0" presId="urn:microsoft.com/office/officeart/2005/8/layout/hierarchy4"/>
    <dgm:cxn modelId="{341D167C-BF18-4376-B1FC-510E96FBA138}" type="presParOf" srcId="{C081F586-2C4F-4E63-8478-C94E7D0B3D71}" destId="{D41907D5-675F-4BBB-BC9F-54389674EE40}" srcOrd="1" destOrd="0" presId="urn:microsoft.com/office/officeart/2005/8/layout/hierarchy4"/>
    <dgm:cxn modelId="{D78D36F1-F256-4C32-B79C-107D1B7842F3}" type="presParOf" srcId="{C081F586-2C4F-4E63-8478-C94E7D0B3D71}" destId="{DA64B932-F6C2-4F75-A6C2-BBD677CD7401}" srcOrd="2" destOrd="0" presId="urn:microsoft.com/office/officeart/2005/8/layout/hierarchy4"/>
    <dgm:cxn modelId="{20A57972-5D40-4A28-B57C-4444D96FA9AF}" type="presParOf" srcId="{DA64B932-F6C2-4F75-A6C2-BBD677CD7401}" destId="{86C002A4-1C58-4BA0-BA7B-20599FAF8F2E}" srcOrd="0" destOrd="0" presId="urn:microsoft.com/office/officeart/2005/8/layout/hierarchy4"/>
    <dgm:cxn modelId="{4FEF00A0-2278-4314-8DF7-4509EC32894B}" type="presParOf" srcId="{DA64B932-F6C2-4F75-A6C2-BBD677CD7401}" destId="{5FC951C3-95B8-497B-A876-CD5F19729454}" srcOrd="1" destOrd="0" presId="urn:microsoft.com/office/officeart/2005/8/layout/hierarchy4"/>
    <dgm:cxn modelId="{DCC84BE2-5831-4A3F-83F5-2A4B6136AECA}" type="presParOf" srcId="{BD95EE52-05E6-4306-A3FD-559EA3204DD2}" destId="{9A58B312-6848-4CF7-A28B-0C10BC63CAF2}" srcOrd="1" destOrd="0" presId="urn:microsoft.com/office/officeart/2005/8/layout/hierarchy4"/>
    <dgm:cxn modelId="{801376C6-F025-43B6-AAE6-5FFACFBABA3A}" type="presParOf" srcId="{BD95EE52-05E6-4306-A3FD-559EA3204DD2}" destId="{1807272D-4704-4C4A-9EF6-89BEA25CCDA2}" srcOrd="2" destOrd="0" presId="urn:microsoft.com/office/officeart/2005/8/layout/hierarchy4"/>
    <dgm:cxn modelId="{858C0A14-D120-4498-85EC-176BA0D04CA7}" type="presParOf" srcId="{1807272D-4704-4C4A-9EF6-89BEA25CCDA2}" destId="{67CCB21F-40A9-445E-8739-D6A3FCB01B97}" srcOrd="0" destOrd="0" presId="urn:microsoft.com/office/officeart/2005/8/layout/hierarchy4"/>
    <dgm:cxn modelId="{6822EFEE-A5C1-4A2B-8FE0-303FDA4B8C01}" type="presParOf" srcId="{1807272D-4704-4C4A-9EF6-89BEA25CCDA2}" destId="{97B7A122-366F-466F-A884-168512CD2EF8}"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64BAAB1-4DC5-4433-960C-3A1ED3705942}" type="doc">
      <dgm:prSet loTypeId="urn:microsoft.com/office/officeart/2005/8/layout/vList6" loCatId="list" qsTypeId="urn:microsoft.com/office/officeart/2005/8/quickstyle/3d2" qsCatId="3D" csTypeId="urn:microsoft.com/office/officeart/2005/8/colors/colorful2" csCatId="colorful" phldr="1"/>
      <dgm:spPr/>
      <dgm:t>
        <a:bodyPr/>
        <a:lstStyle/>
        <a:p>
          <a:endParaRPr lang="es-MX"/>
        </a:p>
      </dgm:t>
    </dgm:pt>
    <dgm:pt modelId="{1A9B67E6-2BEE-44E7-A5FA-310A45404986}">
      <dgm:prSet phldrT="[Texto]" custT="1"/>
      <dgm:spPr/>
      <dgm:t>
        <a:bodyPr/>
        <a:lstStyle/>
        <a:p>
          <a:r>
            <a:rPr lang="es-MX" sz="2800" i="1" dirty="0" smtClean="0">
              <a:solidFill>
                <a:schemeClr val="tx1"/>
              </a:solidFill>
              <a:latin typeface="Arial" panose="020B0604020202020204" pitchFamily="34" charset="0"/>
              <a:cs typeface="Arial" panose="020B0604020202020204" pitchFamily="34" charset="0"/>
            </a:rPr>
            <a:t>Relaciones entre la Libertad Psíquica y la Libertad Legal</a:t>
          </a:r>
          <a:endParaRPr lang="es-MX" sz="2800" dirty="0">
            <a:solidFill>
              <a:schemeClr val="tx1"/>
            </a:solidFill>
            <a:latin typeface="Arial" panose="020B0604020202020204" pitchFamily="34" charset="0"/>
            <a:cs typeface="Arial" panose="020B0604020202020204" pitchFamily="34" charset="0"/>
          </a:endParaRPr>
        </a:p>
      </dgm:t>
    </dgm:pt>
    <dgm:pt modelId="{B34C69C9-7C30-4E1A-BFF2-C2E993558596}" type="parTrans" cxnId="{4E893797-CA17-4E9E-9F69-2353B1ABD3E3}">
      <dgm:prSet/>
      <dgm:spPr/>
      <dgm:t>
        <a:bodyPr/>
        <a:lstStyle/>
        <a:p>
          <a:endParaRPr lang="es-MX" sz="1200">
            <a:solidFill>
              <a:schemeClr val="tx1"/>
            </a:solidFill>
            <a:latin typeface="Arial" panose="020B0604020202020204" pitchFamily="34" charset="0"/>
            <a:cs typeface="Arial" panose="020B0604020202020204" pitchFamily="34" charset="0"/>
          </a:endParaRPr>
        </a:p>
      </dgm:t>
    </dgm:pt>
    <dgm:pt modelId="{65ACF2D4-79EF-4BB4-8C22-25FA3D842403}" type="sibTrans" cxnId="{4E893797-CA17-4E9E-9F69-2353B1ABD3E3}">
      <dgm:prSet/>
      <dgm:spPr/>
      <dgm:t>
        <a:bodyPr/>
        <a:lstStyle/>
        <a:p>
          <a:endParaRPr lang="es-MX" sz="1200">
            <a:solidFill>
              <a:schemeClr val="tx1"/>
            </a:solidFill>
            <a:latin typeface="Arial" panose="020B0604020202020204" pitchFamily="34" charset="0"/>
            <a:cs typeface="Arial" panose="020B0604020202020204" pitchFamily="34" charset="0"/>
          </a:endParaRPr>
        </a:p>
      </dgm:t>
    </dgm:pt>
    <dgm:pt modelId="{40B2B62B-6783-4991-94AA-223DDF7C37AF}">
      <dgm:prSet/>
      <dgm:spPr/>
      <dgm:t>
        <a:bodyPr/>
        <a:lstStyle/>
        <a:p>
          <a:r>
            <a:rPr lang="es-MX" smtClean="0">
              <a:solidFill>
                <a:schemeClr val="tx1"/>
              </a:solidFill>
              <a:latin typeface="Arial" panose="020B0604020202020204" pitchFamily="34" charset="0"/>
              <a:cs typeface="Arial" panose="020B0604020202020204" pitchFamily="34" charset="0"/>
            </a:rPr>
            <a:t>La libertad psíquica y la libertad legal están íntimamente ligadas. Hay un dicho popular que expresa claramente su relación y su diferencia: “puedo, pero no debo”, el cual, traducido a nuestros términos técnicos, diría así: “tengo libertad psíquica para hacerlo, pero no tengo libertad legal para lo mismo</a:t>
          </a:r>
          <a:endParaRPr lang="es-MX"/>
        </a:p>
      </dgm:t>
    </dgm:pt>
    <dgm:pt modelId="{D19CEC24-ED3D-4983-A7AD-8DA4B776E583}" type="parTrans" cxnId="{DA185E40-4415-42C5-B50A-BD58A0E30D51}">
      <dgm:prSet/>
      <dgm:spPr/>
    </dgm:pt>
    <dgm:pt modelId="{3F8843FE-9404-4276-8090-3CAF07E4ED05}" type="sibTrans" cxnId="{DA185E40-4415-42C5-B50A-BD58A0E30D51}">
      <dgm:prSet/>
      <dgm:spPr/>
    </dgm:pt>
    <dgm:pt modelId="{D152588B-33A3-4823-9477-C07525EC69BE}" type="pres">
      <dgm:prSet presAssocID="{D64BAAB1-4DC5-4433-960C-3A1ED3705942}" presName="Name0" presStyleCnt="0">
        <dgm:presLayoutVars>
          <dgm:dir/>
          <dgm:animLvl val="lvl"/>
          <dgm:resizeHandles/>
        </dgm:presLayoutVars>
      </dgm:prSet>
      <dgm:spPr/>
      <dgm:t>
        <a:bodyPr/>
        <a:lstStyle/>
        <a:p>
          <a:endParaRPr lang="es-MX"/>
        </a:p>
      </dgm:t>
    </dgm:pt>
    <dgm:pt modelId="{66D52E82-5550-4F7B-BBCD-B0B2AB93BD84}" type="pres">
      <dgm:prSet presAssocID="{1A9B67E6-2BEE-44E7-A5FA-310A45404986}" presName="linNode" presStyleCnt="0"/>
      <dgm:spPr/>
    </dgm:pt>
    <dgm:pt modelId="{6B7D204C-13ED-4A84-AA1B-F288AB515EB3}" type="pres">
      <dgm:prSet presAssocID="{1A9B67E6-2BEE-44E7-A5FA-310A45404986}" presName="parentShp" presStyleLbl="node1" presStyleIdx="0" presStyleCnt="1">
        <dgm:presLayoutVars>
          <dgm:bulletEnabled val="1"/>
        </dgm:presLayoutVars>
      </dgm:prSet>
      <dgm:spPr/>
      <dgm:t>
        <a:bodyPr/>
        <a:lstStyle/>
        <a:p>
          <a:endParaRPr lang="es-MX"/>
        </a:p>
      </dgm:t>
    </dgm:pt>
    <dgm:pt modelId="{F2155391-BB60-4462-ADBF-E1B1123434EC}" type="pres">
      <dgm:prSet presAssocID="{1A9B67E6-2BEE-44E7-A5FA-310A45404986}" presName="childShp" presStyleLbl="bgAccFollowNode1" presStyleIdx="0" presStyleCnt="1">
        <dgm:presLayoutVars>
          <dgm:bulletEnabled val="1"/>
        </dgm:presLayoutVars>
      </dgm:prSet>
      <dgm:spPr/>
      <dgm:t>
        <a:bodyPr/>
        <a:lstStyle/>
        <a:p>
          <a:endParaRPr lang="es-MX"/>
        </a:p>
      </dgm:t>
    </dgm:pt>
  </dgm:ptLst>
  <dgm:cxnLst>
    <dgm:cxn modelId="{4E893797-CA17-4E9E-9F69-2353B1ABD3E3}" srcId="{D64BAAB1-4DC5-4433-960C-3A1ED3705942}" destId="{1A9B67E6-2BEE-44E7-A5FA-310A45404986}" srcOrd="0" destOrd="0" parTransId="{B34C69C9-7C30-4E1A-BFF2-C2E993558596}" sibTransId="{65ACF2D4-79EF-4BB4-8C22-25FA3D842403}"/>
    <dgm:cxn modelId="{89B2F196-72B0-4127-A759-36E2C33BDE10}" type="presOf" srcId="{D64BAAB1-4DC5-4433-960C-3A1ED3705942}" destId="{D152588B-33A3-4823-9477-C07525EC69BE}" srcOrd="0" destOrd="0" presId="urn:microsoft.com/office/officeart/2005/8/layout/vList6"/>
    <dgm:cxn modelId="{ABB73082-6AA6-43B7-B9DD-A877CEF797A6}" type="presOf" srcId="{40B2B62B-6783-4991-94AA-223DDF7C37AF}" destId="{F2155391-BB60-4462-ADBF-E1B1123434EC}" srcOrd="0" destOrd="0" presId="urn:microsoft.com/office/officeart/2005/8/layout/vList6"/>
    <dgm:cxn modelId="{112A8549-3E9E-4621-AC0E-E7A0CBCEF1BD}" type="presOf" srcId="{1A9B67E6-2BEE-44E7-A5FA-310A45404986}" destId="{6B7D204C-13ED-4A84-AA1B-F288AB515EB3}" srcOrd="0" destOrd="0" presId="urn:microsoft.com/office/officeart/2005/8/layout/vList6"/>
    <dgm:cxn modelId="{DA185E40-4415-42C5-B50A-BD58A0E30D51}" srcId="{1A9B67E6-2BEE-44E7-A5FA-310A45404986}" destId="{40B2B62B-6783-4991-94AA-223DDF7C37AF}" srcOrd="0" destOrd="0" parTransId="{D19CEC24-ED3D-4983-A7AD-8DA4B776E583}" sibTransId="{3F8843FE-9404-4276-8090-3CAF07E4ED05}"/>
    <dgm:cxn modelId="{CF89EB4D-F5AE-48D2-89D3-CD70D58535F9}" type="presParOf" srcId="{D152588B-33A3-4823-9477-C07525EC69BE}" destId="{66D52E82-5550-4F7B-BBCD-B0B2AB93BD84}" srcOrd="0" destOrd="0" presId="urn:microsoft.com/office/officeart/2005/8/layout/vList6"/>
    <dgm:cxn modelId="{1C753F5B-B4E4-4A8D-884A-ACD1EED79DCB}" type="presParOf" srcId="{66D52E82-5550-4F7B-BBCD-B0B2AB93BD84}" destId="{6B7D204C-13ED-4A84-AA1B-F288AB515EB3}" srcOrd="0" destOrd="0" presId="urn:microsoft.com/office/officeart/2005/8/layout/vList6"/>
    <dgm:cxn modelId="{7D58079C-96C4-4FA5-91D9-972F7C044F54}" type="presParOf" srcId="{66D52E82-5550-4F7B-BBCD-B0B2AB93BD84}" destId="{F2155391-BB60-4462-ADBF-E1B1123434EC}"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01/09/2015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3066083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01/09/2015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4187091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01/09/2015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55051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t>01/09/2015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186446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0069BDE-CB26-4B65-B82A-5268310915C2}" type="datetimeFigureOut">
              <a:rPr lang="es-MX" smtClean="0"/>
              <a:t>01/09/2015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128641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D0069BDE-CB26-4B65-B82A-5268310915C2}" type="datetimeFigureOut">
              <a:rPr lang="es-MX" smtClean="0"/>
              <a:t>01/09/2015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894951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D0069BDE-CB26-4B65-B82A-5268310915C2}" type="datetimeFigureOut">
              <a:rPr lang="es-MX" smtClean="0"/>
              <a:t>01/09/2015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896583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D0069BDE-CB26-4B65-B82A-5268310915C2}" type="datetimeFigureOut">
              <a:rPr lang="es-MX" smtClean="0"/>
              <a:t>01/09/2015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2494940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0069BDE-CB26-4B65-B82A-5268310915C2}" type="datetimeFigureOut">
              <a:rPr lang="es-MX" smtClean="0"/>
              <a:t>01/09/2015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4002970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t>01/09/2015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1500888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t>01/09/2015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t>‹Nº›</a:t>
            </a:fld>
            <a:endParaRPr lang="es-MX"/>
          </a:p>
        </p:txBody>
      </p:sp>
    </p:spTree>
    <p:extLst>
      <p:ext uri="{BB962C8B-B14F-4D97-AF65-F5344CB8AC3E}">
        <p14:creationId xmlns:p14="http://schemas.microsoft.com/office/powerpoint/2010/main" val="372719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69BDE-CB26-4B65-B82A-5268310915C2}" type="datetimeFigureOut">
              <a:rPr lang="es-MX" smtClean="0"/>
              <a:t>01/09/2015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AB1CC-A6BD-48EA-A6AF-248DBC5C6F99}" type="slidenum">
              <a:rPr lang="es-MX" smtClean="0"/>
              <a:t>‹Nº›</a:t>
            </a:fld>
            <a:endParaRPr lang="es-MX"/>
          </a:p>
        </p:txBody>
      </p:sp>
    </p:spTree>
    <p:extLst>
      <p:ext uri="{BB962C8B-B14F-4D97-AF65-F5344CB8AC3E}">
        <p14:creationId xmlns:p14="http://schemas.microsoft.com/office/powerpoint/2010/main" val="1554875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3779912" y="0"/>
            <a:ext cx="5760640"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MX" dirty="0">
                <a:solidFill>
                  <a:schemeClr val="tx1"/>
                </a:solidFill>
                <a:effectLst>
                  <a:outerShdw blurRad="38100" dist="38100" dir="2700000" algn="tl">
                    <a:srgbClr val="000000">
                      <a:alpha val="43137"/>
                    </a:srgbClr>
                  </a:outerShdw>
                </a:effectLst>
                <a:latin typeface="Arial" panose="020B0604020202020204" pitchFamily="34" charset="0"/>
                <a:cs typeface="Arial" pitchFamily="34" charset="0"/>
              </a:rPr>
              <a:t>Área Académica</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Filosofía ( asignatura de Ética)</a:t>
            </a: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Tema:</a:t>
            </a:r>
            <a:r>
              <a:rPr lang="es-MX"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s-MX" dirty="0" smtClean="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Libertad</a:t>
            </a:r>
            <a:r>
              <a:rPr lang="es-MX" sz="20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Profesor: </a:t>
            </a:r>
            <a:r>
              <a:rPr lang="es-MX" dirty="0" err="1" smtClean="0">
                <a:solidFill>
                  <a:schemeClr val="tx1"/>
                </a:solidFill>
                <a:effectLst>
                  <a:outerShdw blurRad="38100" dist="38100" dir="2700000" algn="tl">
                    <a:srgbClr val="000000">
                      <a:alpha val="43137"/>
                    </a:srgbClr>
                  </a:outerShdw>
                </a:effectLst>
                <a:latin typeface="Arial" pitchFamily="34" charset="0"/>
                <a:cs typeface="Arial" pitchFamily="34" charset="0"/>
              </a:rPr>
              <a:t>Psic</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Ma. Socorro Ortiz García</a:t>
            </a:r>
            <a:r>
              <a:rPr lang="es-MX" sz="20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0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smtClean="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Periodo: Agosto - Diciembre 2015</a:t>
            </a:r>
            <a:endPar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9592615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88840"/>
            <a:ext cx="8229600" cy="4137323"/>
          </a:xfrm>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5" name="4 Pergamino horizontal"/>
          <p:cNvSpPr/>
          <p:nvPr/>
        </p:nvSpPr>
        <p:spPr>
          <a:xfrm>
            <a:off x="2195736" y="1556792"/>
            <a:ext cx="5400600" cy="3456384"/>
          </a:xfrm>
          <a:prstGeom prst="horizontalScroll">
            <a:avLst/>
          </a:prstGeom>
        </p:spPr>
        <p:style>
          <a:lnRef idx="2">
            <a:schemeClr val="accent2"/>
          </a:lnRef>
          <a:fillRef idx="1">
            <a:schemeClr val="lt1"/>
          </a:fillRef>
          <a:effectRef idx="0">
            <a:schemeClr val="accent2"/>
          </a:effectRef>
          <a:fontRef idx="minor">
            <a:schemeClr val="dk1"/>
          </a:fontRef>
        </p:style>
        <p:txBody>
          <a:bodyPr rtlCol="0" anchor="t"/>
          <a:lstStyle/>
          <a:p>
            <a:endParaRPr lang="es-MX" sz="1200" b="1" dirty="0" smtClean="0">
              <a:solidFill>
                <a:schemeClr val="tx1"/>
              </a:solidFill>
              <a:latin typeface="Arial Black" panose="020B0A04020102020204" pitchFamily="34" charset="0"/>
            </a:endParaRPr>
          </a:p>
          <a:p>
            <a:endParaRPr lang="es-MX" sz="1200" b="1" dirty="0">
              <a:solidFill>
                <a:schemeClr val="tx1"/>
              </a:solidFill>
              <a:latin typeface="Arial Black" panose="020B0A04020102020204" pitchFamily="34" charset="0"/>
            </a:endParaRPr>
          </a:p>
          <a:p>
            <a:r>
              <a:rPr lang="es-MX" sz="1200" b="1" dirty="0" smtClean="0">
                <a:solidFill>
                  <a:schemeClr val="tx1"/>
                </a:solidFill>
                <a:latin typeface="Arial Black" panose="020B0A04020102020204" pitchFamily="34" charset="0"/>
              </a:rPr>
              <a:t>Conclusión</a:t>
            </a:r>
          </a:p>
          <a:p>
            <a:endParaRPr lang="es-MX" sz="1200" b="1" dirty="0">
              <a:solidFill>
                <a:schemeClr val="tx1"/>
              </a:solidFill>
              <a:latin typeface="Arial" panose="020B0604020202020204" pitchFamily="34" charset="0"/>
              <a:cs typeface="Arial" panose="020B0604020202020204" pitchFamily="34" charset="0"/>
            </a:endParaRPr>
          </a:p>
          <a:p>
            <a:r>
              <a:rPr lang="es-MX" sz="1200" b="1" dirty="0" smtClean="0">
                <a:solidFill>
                  <a:schemeClr val="tx1"/>
                </a:solidFill>
                <a:latin typeface="Arial" panose="020B0604020202020204" pitchFamily="34" charset="0"/>
                <a:cs typeface="Arial" panose="020B0604020202020204" pitchFamily="34" charset="0"/>
              </a:rPr>
              <a:t>La libertad es la autodeterminación del hombre, es la actividad mental dirigida por la conciencia, la cual establece un proceso que lleva a la persona a tomar decisiones en los diferentes ámbitos de su vida; esta puede fortalecerse o debilitarse en el transcurso de la vida, lo  anterior depende de los valores que se aplican y el autocontrol emocional que se vive cotidianamente en cada una actividades de la persona.    </a:t>
            </a:r>
            <a:endParaRPr lang="es-MX" sz="1200" b="1" dirty="0">
              <a:solidFill>
                <a:schemeClr val="tx1"/>
              </a:solidFill>
              <a:latin typeface="Arial" panose="020B0604020202020204" pitchFamily="34" charset="0"/>
              <a:cs typeface="Arial" panose="020B0604020202020204" pitchFamily="34" charset="0"/>
            </a:endParaRPr>
          </a:p>
          <a:p>
            <a:r>
              <a:rPr lang="es-MX" sz="1200" b="1" dirty="0" smtClean="0">
                <a:solidFill>
                  <a:schemeClr val="tx1"/>
                </a:solidFill>
                <a:latin typeface="Arial" panose="020B0604020202020204" pitchFamily="34" charset="0"/>
                <a:cs typeface="Arial" panose="020B0604020202020204" pitchFamily="34" charset="0"/>
              </a:rPr>
              <a:t> </a:t>
            </a:r>
            <a:endParaRPr lang="es-MX" sz="1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49506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88840"/>
            <a:ext cx="8229600" cy="4137323"/>
          </a:xfrm>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4" name="4 Pergamino horizontal"/>
          <p:cNvSpPr/>
          <p:nvPr/>
        </p:nvSpPr>
        <p:spPr>
          <a:xfrm>
            <a:off x="2195736" y="1556792"/>
            <a:ext cx="5400600" cy="3456384"/>
          </a:xfrm>
          <a:prstGeom prst="horizontalScroll">
            <a:avLst/>
          </a:prstGeom>
        </p:spPr>
        <p:style>
          <a:lnRef idx="2">
            <a:schemeClr val="accent2"/>
          </a:lnRef>
          <a:fillRef idx="1">
            <a:schemeClr val="lt1"/>
          </a:fillRef>
          <a:effectRef idx="0">
            <a:schemeClr val="accent2"/>
          </a:effectRef>
          <a:fontRef idx="minor">
            <a:schemeClr val="dk1"/>
          </a:fontRef>
        </p:style>
        <p:txBody>
          <a:bodyPr rtlCol="0" anchor="t"/>
          <a:lstStyle/>
          <a:p>
            <a:r>
              <a:rPr lang="es-MX" sz="1200" b="1" dirty="0" smtClean="0">
                <a:solidFill>
                  <a:schemeClr val="tx1"/>
                </a:solidFill>
                <a:latin typeface="Arial" panose="020B0604020202020204" pitchFamily="34" charset="0"/>
                <a:cs typeface="Arial" panose="020B0604020202020204" pitchFamily="34" charset="0"/>
              </a:rPr>
              <a:t>Bibliografía</a:t>
            </a:r>
            <a:endParaRPr lang="es-MX" sz="1200" b="1" dirty="0">
              <a:solidFill>
                <a:schemeClr val="tx1"/>
              </a:solidFill>
              <a:latin typeface="Arial" panose="020B0604020202020204" pitchFamily="34" charset="0"/>
              <a:cs typeface="Arial" panose="020B0604020202020204" pitchFamily="34" charset="0"/>
            </a:endParaRPr>
          </a:p>
          <a:p>
            <a:endParaRPr lang="es-MX" sz="1200" b="1" dirty="0" smtClean="0">
              <a:solidFill>
                <a:schemeClr val="tx1"/>
              </a:solidFill>
              <a:latin typeface="Arial" panose="020B0604020202020204" pitchFamily="34" charset="0"/>
              <a:cs typeface="Arial" panose="020B0604020202020204" pitchFamily="34" charset="0"/>
            </a:endParaRPr>
          </a:p>
          <a:p>
            <a:pPr marL="171450" indent="-171450">
              <a:buFont typeface="Wingdings" panose="05000000000000000000" pitchFamily="2" charset="2"/>
              <a:buChar char="q"/>
            </a:pPr>
            <a:r>
              <a:rPr lang="es-ES" sz="1200" dirty="0"/>
              <a:t>Valenzuela, G. E. (2000). </a:t>
            </a:r>
            <a:r>
              <a:rPr lang="es-ES" sz="1200" i="1" dirty="0"/>
              <a:t>ÉTICA.</a:t>
            </a:r>
            <a:r>
              <a:rPr lang="es-ES" sz="1200" dirty="0"/>
              <a:t> México, </a:t>
            </a:r>
            <a:r>
              <a:rPr lang="es-ES" sz="1200" dirty="0" smtClean="0"/>
              <a:t>D.F.: </a:t>
            </a:r>
            <a:r>
              <a:rPr lang="es-ES" sz="1200" dirty="0" err="1"/>
              <a:t>McGRAW-HILL</a:t>
            </a:r>
            <a:r>
              <a:rPr lang="es-ES" sz="1200" dirty="0"/>
              <a:t> INTERAMERICANA EDITORES, S.A. DE C.V</a:t>
            </a:r>
            <a:r>
              <a:rPr lang="es-ES" sz="1200" dirty="0" smtClean="0"/>
              <a:t>.</a:t>
            </a:r>
          </a:p>
          <a:p>
            <a:pPr marL="171450" indent="-171450">
              <a:buFont typeface="Wingdings" panose="05000000000000000000" pitchFamily="2" charset="2"/>
              <a:buChar char="q"/>
            </a:pPr>
            <a:endParaRPr lang="es-MX" sz="1200" dirty="0"/>
          </a:p>
          <a:p>
            <a:r>
              <a:rPr lang="es-MX" sz="1200" dirty="0"/>
              <a:t> </a:t>
            </a:r>
          </a:p>
          <a:p>
            <a:endParaRPr lang="es-MX" sz="1200" b="1" dirty="0">
              <a:solidFill>
                <a:schemeClr val="tx1"/>
              </a:solidFill>
              <a:latin typeface="Arial" panose="020B0604020202020204" pitchFamily="34" charset="0"/>
              <a:cs typeface="Arial" panose="020B0604020202020204" pitchFamily="34" charset="0"/>
            </a:endParaRPr>
          </a:p>
          <a:p>
            <a:r>
              <a:rPr lang="es-MX" sz="1200" b="1" dirty="0" smtClean="0">
                <a:solidFill>
                  <a:schemeClr val="tx1"/>
                </a:solidFill>
                <a:latin typeface="Arial" panose="020B0604020202020204" pitchFamily="34" charset="0"/>
                <a:cs typeface="Arial" panose="020B0604020202020204" pitchFamily="34" charset="0"/>
              </a:rPr>
              <a:t> </a:t>
            </a:r>
            <a:endParaRPr lang="es-MX" sz="12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51674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404664"/>
            <a:ext cx="8219256" cy="1584176"/>
          </a:xfrm>
        </p:spPr>
        <p:txBody>
          <a:bodyPr>
            <a:normAutofit fontScale="90000"/>
          </a:bodyPr>
          <a:lstStyle/>
          <a:p>
            <a:r>
              <a:rPr lang="fr-FR" b="1" u="sng" dirty="0" smtClean="0">
                <a:effectLst>
                  <a:outerShdw blurRad="38100" dist="38100" dir="2700000" algn="tl">
                    <a:srgbClr val="000000">
                      <a:alpha val="43137"/>
                    </a:srgbClr>
                  </a:outerShdw>
                </a:effectLst>
                <a:latin typeface="Arial" pitchFamily="34" charset="0"/>
                <a:cs typeface="Arial" pitchFamily="34" charset="0"/>
              </a:rPr>
              <a:t>Tema</a:t>
            </a:r>
            <a:br>
              <a:rPr lang="fr-FR" b="1" u="sng" dirty="0" smtClean="0">
                <a:effectLst>
                  <a:outerShdw blurRad="38100" dist="38100" dir="2700000" algn="tl">
                    <a:srgbClr val="000000">
                      <a:alpha val="43137"/>
                    </a:srgbClr>
                  </a:outerShdw>
                </a:effectLst>
                <a:latin typeface="Arial" pitchFamily="34" charset="0"/>
                <a:cs typeface="Arial" pitchFamily="34" charset="0"/>
              </a:rPr>
            </a:br>
            <a:r>
              <a:rPr lang="es-MX" b="1" dirty="0"/>
              <a:t>CONCEPTO DE LIBERTAD</a:t>
            </a:r>
            <a:r>
              <a:rPr lang="es-MX" dirty="0">
                <a:effectLst>
                  <a:outerShdw blurRad="38100" dist="38100" dir="2700000" algn="tl">
                    <a:srgbClr val="000000">
                      <a:alpha val="43137"/>
                    </a:srgbClr>
                  </a:outerShdw>
                </a:effectLst>
                <a:latin typeface="Arial" pitchFamily="34" charset="0"/>
                <a:cs typeface="Arial" pitchFamily="34" charset="0"/>
              </a:rPr>
              <a:t/>
            </a:r>
            <a:br>
              <a:rPr lang="es-MX" dirty="0">
                <a:effectLst>
                  <a:outerShdw blurRad="38100" dist="38100" dir="2700000" algn="tl">
                    <a:srgbClr val="000000">
                      <a:alpha val="43137"/>
                    </a:srgbClr>
                  </a:outerShdw>
                </a:effectLst>
                <a:latin typeface="Arial" pitchFamily="34" charset="0"/>
                <a:cs typeface="Arial" pitchFamily="34" charset="0"/>
              </a:rPr>
            </a:br>
            <a:endParaRPr lang="es-MX" dirty="0">
              <a:latin typeface="Arial" panose="020B0604020202020204" pitchFamily="34" charset="0"/>
              <a:cs typeface="Arial" panose="020B0604020202020204" pitchFamily="34" charset="0"/>
            </a:endParaRPr>
          </a:p>
        </p:txBody>
      </p:sp>
      <p:sp>
        <p:nvSpPr>
          <p:cNvPr id="3" name="2 Marcador de contenido"/>
          <p:cNvSpPr>
            <a:spLocks noGrp="1"/>
          </p:cNvSpPr>
          <p:nvPr>
            <p:ph idx="1"/>
          </p:nvPr>
        </p:nvSpPr>
        <p:spPr>
          <a:xfrm>
            <a:off x="457200" y="1988840"/>
            <a:ext cx="8229600" cy="4137323"/>
          </a:xfrm>
        </p:spPr>
        <p:txBody>
          <a:bodyPr>
            <a:normAutofit fontScale="25000" lnSpcReduction="20000"/>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gn="ctr">
              <a:lnSpc>
                <a:spcPct val="90000"/>
              </a:lnSpc>
              <a:buNone/>
            </a:pPr>
            <a:r>
              <a:rPr lang="fr-FR" b="1" dirty="0">
                <a:effectLst>
                  <a:outerShdw blurRad="38100" dist="38100" dir="2700000" algn="tl">
                    <a:srgbClr val="000000">
                      <a:alpha val="43137"/>
                    </a:srgbClr>
                  </a:outerShdw>
                </a:effectLst>
                <a:latin typeface="Arial" pitchFamily="34" charset="0"/>
                <a:cs typeface="Arial" pitchFamily="34" charset="0"/>
              </a:rPr>
              <a:t>      </a:t>
            </a:r>
            <a:r>
              <a:rPr lang="fr-FR" b="1" u="sng" dirty="0">
                <a:effectLst>
                  <a:outerShdw blurRad="38100" dist="38100" dir="2700000" algn="tl">
                    <a:srgbClr val="000000">
                      <a:alpha val="43137"/>
                    </a:srgbClr>
                  </a:outerShdw>
                </a:effectLst>
                <a:latin typeface="Arial" pitchFamily="34" charset="0"/>
                <a:cs typeface="Arial" pitchFamily="34" charset="0"/>
              </a:rPr>
              <a:t> Abstract</a:t>
            </a:r>
            <a:r>
              <a:rPr lang="fr-FR" b="1" u="sng" dirty="0" smtClean="0">
                <a:effectLst>
                  <a:outerShdw blurRad="38100" dist="38100" dir="2700000" algn="tl">
                    <a:srgbClr val="000000">
                      <a:alpha val="43137"/>
                    </a:srgbClr>
                  </a:outerShdw>
                </a:effectLst>
                <a:latin typeface="Arial" pitchFamily="34" charset="0"/>
                <a:cs typeface="Arial" pitchFamily="34" charset="0"/>
              </a:rPr>
              <a:t>:</a:t>
            </a:r>
            <a:endParaRPr lang="fr-FR"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170000"/>
              </a:lnSpc>
            </a:pPr>
            <a:r>
              <a:rPr lang="fr-FR" sz="4400" dirty="0" smtClean="0">
                <a:latin typeface="Arial" panose="020B0604020202020204" pitchFamily="34" charset="0"/>
                <a:cs typeface="Arial" panose="020B0604020202020204" pitchFamily="34" charset="0"/>
              </a:rPr>
              <a:t>	</a:t>
            </a:r>
            <a:r>
              <a:rPr lang="fr-FR" sz="4400" b="1" dirty="0">
                <a:latin typeface="Arial" panose="020B0604020202020204" pitchFamily="34" charset="0"/>
                <a:cs typeface="Arial" panose="020B0604020202020204" pitchFamily="34" charset="0"/>
              </a:rPr>
              <a:t>El </a:t>
            </a:r>
            <a:r>
              <a:rPr lang="fr-FR" sz="4400" b="1" dirty="0" err="1">
                <a:latin typeface="Arial" panose="020B0604020202020204" pitchFamily="34" charset="0"/>
                <a:cs typeface="Arial" panose="020B0604020202020204" pitchFamily="34" charset="0"/>
              </a:rPr>
              <a:t>tema</a:t>
            </a:r>
            <a:r>
              <a:rPr lang="fr-FR" sz="4400" b="1" dirty="0">
                <a:latin typeface="Arial" panose="020B0604020202020204" pitchFamily="34" charset="0"/>
                <a:cs typeface="Arial" panose="020B0604020202020204" pitchFamily="34" charset="0"/>
              </a:rPr>
              <a:t> de </a:t>
            </a:r>
            <a:r>
              <a:rPr lang="fr-FR" sz="4400" b="1" dirty="0" err="1">
                <a:latin typeface="Arial" panose="020B0604020202020204" pitchFamily="34" charset="0"/>
                <a:cs typeface="Arial" panose="020B0604020202020204" pitchFamily="34" charset="0"/>
              </a:rPr>
              <a:t>libertad</a:t>
            </a:r>
            <a:r>
              <a:rPr lang="fr-FR" sz="4400" b="1" dirty="0">
                <a:latin typeface="Arial" panose="020B0604020202020204" pitchFamily="34" charset="0"/>
                <a:cs typeface="Arial" panose="020B0604020202020204" pitchFamily="34" charset="0"/>
              </a:rPr>
              <a:t> ha </a:t>
            </a:r>
            <a:r>
              <a:rPr lang="fr-FR" sz="4400" b="1" dirty="0" err="1">
                <a:latin typeface="Arial" panose="020B0604020202020204" pitchFamily="34" charset="0"/>
                <a:cs typeface="Arial" panose="020B0604020202020204" pitchFamily="34" charset="0"/>
              </a:rPr>
              <a:t>sido</a:t>
            </a:r>
            <a:r>
              <a:rPr lang="fr-FR" sz="4400" b="1" dirty="0">
                <a:latin typeface="Arial" panose="020B0604020202020204" pitchFamily="34" charset="0"/>
                <a:cs typeface="Arial" panose="020B0604020202020204" pitchFamily="34" charset="0"/>
              </a:rPr>
              <a:t>  un  </a:t>
            </a:r>
            <a:r>
              <a:rPr lang="fr-FR" sz="4400" b="1" dirty="0" err="1">
                <a:latin typeface="Arial" panose="020B0604020202020204" pitchFamily="34" charset="0"/>
                <a:cs typeface="Arial" panose="020B0604020202020204" pitchFamily="34" charset="0"/>
              </a:rPr>
              <a:t>motivo</a:t>
            </a:r>
            <a:r>
              <a:rPr lang="fr-FR" sz="4400" b="1" dirty="0">
                <a:latin typeface="Arial" panose="020B0604020202020204" pitchFamily="34" charset="0"/>
                <a:cs typeface="Arial" panose="020B0604020202020204" pitchFamily="34" charset="0"/>
              </a:rPr>
              <a:t> de lucha </a:t>
            </a:r>
            <a:r>
              <a:rPr lang="fr-FR" sz="4400" b="1" dirty="0" err="1">
                <a:latin typeface="Arial" panose="020B0604020202020204" pitchFamily="34" charset="0"/>
                <a:cs typeface="Arial" panose="020B0604020202020204" pitchFamily="34" charset="0"/>
              </a:rPr>
              <a:t>del</a:t>
            </a:r>
            <a:r>
              <a:rPr lang="fr-FR" sz="4400" b="1" dirty="0">
                <a:latin typeface="Arial" panose="020B0604020202020204" pitchFamily="34" charset="0"/>
                <a:cs typeface="Arial" panose="020B0604020202020204" pitchFamily="34" charset="0"/>
              </a:rPr>
              <a:t> hombre </a:t>
            </a:r>
            <a:r>
              <a:rPr lang="fr-FR" sz="4400" b="1" dirty="0" err="1">
                <a:latin typeface="Arial" panose="020B0604020202020204" pitchFamily="34" charset="0"/>
                <a:cs typeface="Arial" panose="020B0604020202020204" pitchFamily="34" charset="0"/>
              </a:rPr>
              <a:t>durante</a:t>
            </a:r>
            <a:r>
              <a:rPr lang="fr-FR" sz="4400" b="1" dirty="0">
                <a:latin typeface="Arial" panose="020B0604020202020204" pitchFamily="34" charset="0"/>
                <a:cs typeface="Arial" panose="020B0604020202020204" pitchFamily="34" charset="0"/>
              </a:rPr>
              <a:t> la historia, </a:t>
            </a:r>
            <a:r>
              <a:rPr lang="fr-FR" sz="4400" b="1" dirty="0" err="1">
                <a:latin typeface="Arial" panose="020B0604020202020204" pitchFamily="34" charset="0"/>
                <a:cs typeface="Arial" panose="020B0604020202020204" pitchFamily="34" charset="0"/>
              </a:rPr>
              <a:t>siempre</a:t>
            </a:r>
            <a:r>
              <a:rPr lang="fr-FR" sz="4400" b="1" dirty="0">
                <a:latin typeface="Arial" panose="020B0604020202020204" pitchFamily="34" charset="0"/>
                <a:cs typeface="Arial" panose="020B0604020202020204" pitchFamily="34" charset="0"/>
              </a:rPr>
              <a:t> </a:t>
            </a:r>
            <a:r>
              <a:rPr lang="fr-FR" sz="4400" b="1" dirty="0" err="1">
                <a:latin typeface="Arial" panose="020B0604020202020204" pitchFamily="34" charset="0"/>
                <a:cs typeface="Arial" panose="020B0604020202020204" pitchFamily="34" charset="0"/>
              </a:rPr>
              <a:t>busca</a:t>
            </a:r>
            <a:r>
              <a:rPr lang="fr-FR" sz="4400" b="1" dirty="0">
                <a:latin typeface="Arial" panose="020B0604020202020204" pitchFamily="34" charset="0"/>
                <a:cs typeface="Arial" panose="020B0604020202020204" pitchFamily="34" charset="0"/>
              </a:rPr>
              <a:t> </a:t>
            </a:r>
            <a:r>
              <a:rPr lang="fr-FR" sz="4400" b="1" dirty="0" err="1">
                <a:latin typeface="Arial" panose="020B0604020202020204" pitchFamily="34" charset="0"/>
                <a:cs typeface="Arial" panose="020B0604020202020204" pitchFamily="34" charset="0"/>
              </a:rPr>
              <a:t>vivirla</a:t>
            </a:r>
            <a:r>
              <a:rPr lang="fr-FR" sz="4400" b="1" dirty="0">
                <a:latin typeface="Arial" panose="020B0604020202020204" pitchFamily="34" charset="0"/>
                <a:cs typeface="Arial" panose="020B0604020202020204" pitchFamily="34" charset="0"/>
              </a:rPr>
              <a:t> en cada </a:t>
            </a:r>
            <a:r>
              <a:rPr lang="fr-FR" sz="4400" b="1" dirty="0" err="1">
                <a:latin typeface="Arial" panose="020B0604020202020204" pitchFamily="34" charset="0"/>
                <a:cs typeface="Arial" panose="020B0604020202020204" pitchFamily="34" charset="0"/>
              </a:rPr>
              <a:t>esfera</a:t>
            </a:r>
            <a:r>
              <a:rPr lang="fr-FR" sz="4400" b="1" dirty="0">
                <a:latin typeface="Arial" panose="020B0604020202020204" pitchFamily="34" charset="0"/>
                <a:cs typeface="Arial" panose="020B0604020202020204" pitchFamily="34" charset="0"/>
              </a:rPr>
              <a:t> de su vida, sin embargo  las </a:t>
            </a:r>
            <a:r>
              <a:rPr lang="fr-FR" sz="4400" b="1" dirty="0" err="1">
                <a:latin typeface="Arial" panose="020B0604020202020204" pitchFamily="34" charset="0"/>
                <a:cs typeface="Arial" panose="020B0604020202020204" pitchFamily="34" charset="0"/>
              </a:rPr>
              <a:t>circunstancias</a:t>
            </a:r>
            <a:r>
              <a:rPr lang="fr-FR" sz="4400" b="1" dirty="0">
                <a:latin typeface="Arial" panose="020B0604020202020204" pitchFamily="34" charset="0"/>
                <a:cs typeface="Arial" panose="020B0604020202020204" pitchFamily="34" charset="0"/>
              </a:rPr>
              <a:t> </a:t>
            </a:r>
            <a:r>
              <a:rPr lang="fr-FR" sz="4400" b="1" dirty="0" err="1">
                <a:latin typeface="Arial" panose="020B0604020202020204" pitchFamily="34" charset="0"/>
                <a:cs typeface="Arial" panose="020B0604020202020204" pitchFamily="34" charset="0"/>
              </a:rPr>
              <a:t>lo</a:t>
            </a:r>
            <a:r>
              <a:rPr lang="fr-FR" sz="4400" b="1" dirty="0">
                <a:latin typeface="Arial" panose="020B0604020202020204" pitchFamily="34" charset="0"/>
                <a:cs typeface="Arial" panose="020B0604020202020204" pitchFamily="34" charset="0"/>
              </a:rPr>
              <a:t> han </a:t>
            </a:r>
            <a:r>
              <a:rPr lang="fr-FR" sz="4400" b="1" dirty="0" err="1">
                <a:latin typeface="Arial" panose="020B0604020202020204" pitchFamily="34" charset="0"/>
                <a:cs typeface="Arial" panose="020B0604020202020204" pitchFamily="34" charset="0"/>
              </a:rPr>
              <a:t>llevado</a:t>
            </a:r>
            <a:r>
              <a:rPr lang="fr-FR" sz="4400" b="1" dirty="0">
                <a:latin typeface="Arial" panose="020B0604020202020204" pitchFamily="34" charset="0"/>
                <a:cs typeface="Arial" panose="020B0604020202020204" pitchFamily="34" charset="0"/>
              </a:rPr>
              <a:t> a </a:t>
            </a:r>
            <a:r>
              <a:rPr lang="fr-FR" sz="4400" b="1" dirty="0" err="1">
                <a:latin typeface="Arial" panose="020B0604020202020204" pitchFamily="34" charset="0"/>
                <a:cs typeface="Arial" panose="020B0604020202020204" pitchFamily="34" charset="0"/>
              </a:rPr>
              <a:t>vivir</a:t>
            </a:r>
            <a:r>
              <a:rPr lang="fr-FR" sz="4400" b="1" dirty="0">
                <a:latin typeface="Arial" panose="020B0604020202020204" pitchFamily="34" charset="0"/>
                <a:cs typeface="Arial" panose="020B0604020202020204" pitchFamily="34" charset="0"/>
              </a:rPr>
              <a:t> </a:t>
            </a:r>
            <a:r>
              <a:rPr lang="fr-FR" sz="4400" b="1" dirty="0" err="1">
                <a:latin typeface="Arial" panose="020B0604020202020204" pitchFamily="34" charset="0"/>
                <a:cs typeface="Arial" panose="020B0604020202020204" pitchFamily="34" charset="0"/>
              </a:rPr>
              <a:t>siempre</a:t>
            </a:r>
            <a:r>
              <a:rPr lang="fr-FR" sz="4400" b="1" dirty="0">
                <a:latin typeface="Arial" panose="020B0604020202020204" pitchFamily="34" charset="0"/>
                <a:cs typeface="Arial" panose="020B0604020202020204" pitchFamily="34" charset="0"/>
              </a:rPr>
              <a:t> </a:t>
            </a:r>
            <a:r>
              <a:rPr lang="fr-FR" sz="4400" b="1" dirty="0" err="1">
                <a:latin typeface="Arial" panose="020B0604020202020204" pitchFamily="34" charset="0"/>
                <a:cs typeface="Arial" panose="020B0604020202020204" pitchFamily="34" charset="0"/>
              </a:rPr>
              <a:t>preso</a:t>
            </a:r>
            <a:r>
              <a:rPr lang="fr-FR" sz="4400" b="1" dirty="0">
                <a:latin typeface="Arial" panose="020B0604020202020204" pitchFamily="34" charset="0"/>
                <a:cs typeface="Arial" panose="020B0604020202020204" pitchFamily="34" charset="0"/>
              </a:rPr>
              <a:t>  de sus  </a:t>
            </a:r>
            <a:r>
              <a:rPr lang="fr-FR" sz="4400" b="1" dirty="0" err="1">
                <a:latin typeface="Arial" panose="020B0604020202020204" pitchFamily="34" charset="0"/>
                <a:cs typeface="Arial" panose="020B0604020202020204" pitchFamily="34" charset="0"/>
              </a:rPr>
              <a:t>emociones</a:t>
            </a:r>
            <a:r>
              <a:rPr lang="fr-FR" sz="4400" b="1" dirty="0">
                <a:latin typeface="Arial" panose="020B0604020202020204" pitchFamily="34" charset="0"/>
                <a:cs typeface="Arial" panose="020B0604020202020204" pitchFamily="34" charset="0"/>
              </a:rPr>
              <a:t>; en el </a:t>
            </a:r>
            <a:r>
              <a:rPr lang="fr-FR" sz="4400" b="1" dirty="0" err="1">
                <a:latin typeface="Arial" panose="020B0604020202020204" pitchFamily="34" charset="0"/>
                <a:cs typeface="Arial" panose="020B0604020202020204" pitchFamily="34" charset="0"/>
              </a:rPr>
              <a:t>presente</a:t>
            </a:r>
            <a:r>
              <a:rPr lang="fr-FR" sz="4400" b="1" dirty="0">
                <a:latin typeface="Arial" panose="020B0604020202020204" pitchFamily="34" charset="0"/>
                <a:cs typeface="Arial" panose="020B0604020202020204" pitchFamily="34" charset="0"/>
              </a:rPr>
              <a:t> texto se  </a:t>
            </a:r>
            <a:r>
              <a:rPr lang="fr-FR" sz="4400" b="1" dirty="0" err="1">
                <a:latin typeface="Arial" panose="020B0604020202020204" pitchFamily="34" charset="0"/>
                <a:cs typeface="Arial" panose="020B0604020202020204" pitchFamily="34" charset="0"/>
              </a:rPr>
              <a:t>integra</a:t>
            </a:r>
            <a:r>
              <a:rPr lang="fr-FR" sz="4400" b="1" dirty="0">
                <a:latin typeface="Arial" panose="020B0604020202020204" pitchFamily="34" charset="0"/>
                <a:cs typeface="Arial" panose="020B0604020202020204" pitchFamily="34" charset="0"/>
              </a:rPr>
              <a:t> la </a:t>
            </a:r>
            <a:r>
              <a:rPr lang="fr-FR" sz="4400" b="1" dirty="0" err="1">
                <a:latin typeface="Arial" panose="020B0604020202020204" pitchFamily="34" charset="0"/>
                <a:cs typeface="Arial" panose="020B0604020202020204" pitchFamily="34" charset="0"/>
              </a:rPr>
              <a:t>definición</a:t>
            </a:r>
            <a:r>
              <a:rPr lang="fr-FR" sz="4400" b="1" dirty="0">
                <a:latin typeface="Arial" panose="020B0604020202020204" pitchFamily="34" charset="0"/>
                <a:cs typeface="Arial" panose="020B0604020202020204" pitchFamily="34" charset="0"/>
              </a:rPr>
              <a:t>, los </a:t>
            </a:r>
            <a:r>
              <a:rPr lang="fr-FR" sz="4400" b="1" dirty="0" err="1">
                <a:latin typeface="Arial" panose="020B0604020202020204" pitchFamily="34" charset="0"/>
                <a:cs typeface="Arial" panose="020B0604020202020204" pitchFamily="34" charset="0"/>
              </a:rPr>
              <a:t>elementos</a:t>
            </a:r>
            <a:r>
              <a:rPr lang="fr-FR" sz="4400" b="1" dirty="0">
                <a:latin typeface="Arial" panose="020B0604020202020204" pitchFamily="34" charset="0"/>
                <a:cs typeface="Arial" panose="020B0604020202020204" pitchFamily="34" charset="0"/>
              </a:rPr>
              <a:t> </a:t>
            </a:r>
            <a:r>
              <a:rPr lang="fr-FR" sz="4400" b="1" dirty="0" err="1">
                <a:latin typeface="Arial" panose="020B0604020202020204" pitchFamily="34" charset="0"/>
                <a:cs typeface="Arial" panose="020B0604020202020204" pitchFamily="34" charset="0"/>
              </a:rPr>
              <a:t>del</a:t>
            </a:r>
            <a:r>
              <a:rPr lang="fr-FR" sz="4400" b="1" dirty="0">
                <a:latin typeface="Arial" panose="020B0604020202020204" pitchFamily="34" charset="0"/>
                <a:cs typeface="Arial" panose="020B0604020202020204" pitchFamily="34" charset="0"/>
              </a:rPr>
              <a:t> </a:t>
            </a:r>
            <a:r>
              <a:rPr lang="fr-FR" sz="4400" b="1" dirty="0" err="1">
                <a:latin typeface="Arial" panose="020B0604020202020204" pitchFamily="34" charset="0"/>
                <a:cs typeface="Arial" panose="020B0604020202020204" pitchFamily="34" charset="0"/>
              </a:rPr>
              <a:t>acto</a:t>
            </a:r>
            <a:r>
              <a:rPr lang="fr-FR" sz="4400" b="1" dirty="0">
                <a:latin typeface="Arial" panose="020B0604020202020204" pitchFamily="34" charset="0"/>
                <a:cs typeface="Arial" panose="020B0604020202020204" pitchFamily="34" charset="0"/>
              </a:rPr>
              <a:t> </a:t>
            </a:r>
            <a:r>
              <a:rPr lang="fr-FR" sz="4400" b="1" dirty="0" err="1">
                <a:latin typeface="Arial" panose="020B0604020202020204" pitchFamily="34" charset="0"/>
                <a:cs typeface="Arial" panose="020B0604020202020204" pitchFamily="34" charset="0"/>
              </a:rPr>
              <a:t>voluntario</a:t>
            </a:r>
            <a:r>
              <a:rPr lang="fr-FR" sz="4400" b="1" dirty="0">
                <a:latin typeface="Arial" panose="020B0604020202020204" pitchFamily="34" charset="0"/>
                <a:cs typeface="Arial" panose="020B0604020202020204" pitchFamily="34" charset="0"/>
              </a:rPr>
              <a:t> y los </a:t>
            </a:r>
            <a:r>
              <a:rPr lang="fr-FR" sz="4400" b="1" dirty="0" err="1">
                <a:latin typeface="Arial" panose="020B0604020202020204" pitchFamily="34" charset="0"/>
                <a:cs typeface="Arial" panose="020B0604020202020204" pitchFamily="34" charset="0"/>
              </a:rPr>
              <a:t>diferentes</a:t>
            </a:r>
            <a:r>
              <a:rPr lang="fr-FR" sz="4400" b="1" dirty="0">
                <a:latin typeface="Arial" panose="020B0604020202020204" pitchFamily="34" charset="0"/>
                <a:cs typeface="Arial" panose="020B0604020202020204" pitchFamily="34" charset="0"/>
              </a:rPr>
              <a:t> </a:t>
            </a:r>
            <a:r>
              <a:rPr lang="fr-FR" sz="4400" b="1" dirty="0" err="1">
                <a:latin typeface="Arial" panose="020B0604020202020204" pitchFamily="34" charset="0"/>
                <a:cs typeface="Arial" panose="020B0604020202020204" pitchFamily="34" charset="0"/>
              </a:rPr>
              <a:t>tipos</a:t>
            </a:r>
            <a:r>
              <a:rPr lang="fr-FR" sz="4400" b="1" dirty="0">
                <a:latin typeface="Arial" panose="020B0604020202020204" pitchFamily="34" charset="0"/>
                <a:cs typeface="Arial" panose="020B0604020202020204" pitchFamily="34" charset="0"/>
              </a:rPr>
              <a:t> de </a:t>
            </a:r>
            <a:r>
              <a:rPr lang="fr-FR" sz="4400" b="1" dirty="0" err="1">
                <a:latin typeface="Arial" panose="020B0604020202020204" pitchFamily="34" charset="0"/>
                <a:cs typeface="Arial" panose="020B0604020202020204" pitchFamily="34" charset="0"/>
              </a:rPr>
              <a:t>libertad</a:t>
            </a:r>
            <a:r>
              <a:rPr lang="fr-FR" sz="4400" b="1" dirty="0">
                <a:latin typeface="Arial" panose="020B0604020202020204" pitchFamily="34" charset="0"/>
                <a:cs typeface="Arial" panose="020B0604020202020204" pitchFamily="34" charset="0"/>
              </a:rPr>
              <a:t>, y como </a:t>
            </a:r>
            <a:r>
              <a:rPr lang="fr-FR" sz="4400" b="1" dirty="0" err="1" smtClean="0">
                <a:latin typeface="Arial" panose="020B0604020202020204" pitchFamily="34" charset="0"/>
                <a:cs typeface="Arial" panose="020B0604020202020204" pitchFamily="34" charset="0"/>
              </a:rPr>
              <a:t>ésta</a:t>
            </a:r>
            <a:r>
              <a:rPr lang="fr-FR" sz="4400" b="1" dirty="0" smtClean="0">
                <a:latin typeface="Arial" panose="020B0604020202020204" pitchFamily="34" charset="0"/>
                <a:cs typeface="Arial" panose="020B0604020202020204" pitchFamily="34" charset="0"/>
              </a:rPr>
              <a:t>  </a:t>
            </a:r>
            <a:r>
              <a:rPr lang="fr-FR" sz="4400" b="1" dirty="0">
                <a:latin typeface="Arial" panose="020B0604020202020204" pitchFamily="34" charset="0"/>
                <a:cs typeface="Arial" panose="020B0604020202020204" pitchFamily="34" charset="0"/>
              </a:rPr>
              <a:t>puede </a:t>
            </a:r>
            <a:r>
              <a:rPr lang="fr-FR" sz="4400" b="1" dirty="0" err="1">
                <a:latin typeface="Arial" panose="020B0604020202020204" pitchFamily="34" charset="0"/>
                <a:cs typeface="Arial" panose="020B0604020202020204" pitchFamily="34" charset="0"/>
              </a:rPr>
              <a:t>disminuir</a:t>
            </a:r>
            <a:r>
              <a:rPr lang="fr-FR" sz="4400" b="1" dirty="0">
                <a:latin typeface="Arial" panose="020B0604020202020204" pitchFamily="34" charset="0"/>
                <a:cs typeface="Arial" panose="020B0604020202020204" pitchFamily="34" charset="0"/>
              </a:rPr>
              <a:t> como </a:t>
            </a:r>
            <a:r>
              <a:rPr lang="fr-FR" sz="4400" b="1" dirty="0" err="1">
                <a:latin typeface="Arial" panose="020B0604020202020204" pitchFamily="34" charset="0"/>
                <a:cs typeface="Arial" panose="020B0604020202020204" pitchFamily="34" charset="0"/>
              </a:rPr>
              <a:t>consecuencia</a:t>
            </a:r>
            <a:r>
              <a:rPr lang="fr-FR" sz="4400" b="1" dirty="0">
                <a:latin typeface="Arial" panose="020B0604020202020204" pitchFamily="34" charset="0"/>
                <a:cs typeface="Arial" panose="020B0604020202020204" pitchFamily="34" charset="0"/>
              </a:rPr>
              <a:t> </a:t>
            </a:r>
            <a:r>
              <a:rPr lang="fr-FR" sz="4400" b="1" dirty="0" err="1">
                <a:latin typeface="Arial" panose="020B0604020202020204" pitchFamily="34" charset="0"/>
                <a:cs typeface="Arial" panose="020B0604020202020204" pitchFamily="34" charset="0"/>
              </a:rPr>
              <a:t>del</a:t>
            </a:r>
            <a:r>
              <a:rPr lang="fr-FR" sz="4400" b="1" dirty="0">
                <a:latin typeface="Arial" panose="020B0604020202020204" pitchFamily="34" charset="0"/>
                <a:cs typeface="Arial" panose="020B0604020202020204" pitchFamily="34" charset="0"/>
              </a:rPr>
              <a:t> </a:t>
            </a:r>
            <a:r>
              <a:rPr lang="fr-FR" sz="4400" b="1" dirty="0" err="1">
                <a:latin typeface="Arial" panose="020B0604020202020204" pitchFamily="34" charset="0"/>
                <a:cs typeface="Arial" panose="020B0604020202020204" pitchFamily="34" charset="0"/>
              </a:rPr>
              <a:t>actuar</a:t>
            </a:r>
            <a:r>
              <a:rPr lang="fr-FR" sz="4400" b="1" dirty="0">
                <a:latin typeface="Arial" panose="020B0604020202020204" pitchFamily="34" charset="0"/>
                <a:cs typeface="Arial" panose="020B0604020202020204" pitchFamily="34" charset="0"/>
              </a:rPr>
              <a:t> consciente o inconsciente </a:t>
            </a:r>
            <a:r>
              <a:rPr lang="fr-FR" sz="4400" b="1" dirty="0" err="1">
                <a:latin typeface="Arial" panose="020B0604020202020204" pitchFamily="34" charset="0"/>
                <a:cs typeface="Arial" panose="020B0604020202020204" pitchFamily="34" charset="0"/>
              </a:rPr>
              <a:t>cotidiano</a:t>
            </a:r>
            <a:r>
              <a:rPr lang="fr-FR" sz="4400" b="1" dirty="0">
                <a:latin typeface="Arial" panose="020B0604020202020204" pitchFamily="34" charset="0"/>
                <a:cs typeface="Arial" panose="020B0604020202020204" pitchFamily="34" charset="0"/>
              </a:rPr>
              <a:t>. </a:t>
            </a:r>
            <a:endParaRPr lang="es-MX" sz="4400" dirty="0">
              <a:latin typeface="Arial" panose="020B0604020202020204" pitchFamily="34" charset="0"/>
              <a:cs typeface="Arial" panose="020B0604020202020204" pitchFamily="34" charset="0"/>
            </a:endParaRPr>
          </a:p>
          <a:p>
            <a:r>
              <a:rPr lang="es-MX" sz="1050" dirty="0"/>
              <a:t> </a:t>
            </a:r>
          </a:p>
          <a:p>
            <a:pPr>
              <a:lnSpc>
                <a:spcPct val="170000"/>
              </a:lnSpc>
              <a:buNone/>
            </a:pPr>
            <a:endParaRPr lang="fr-FR" sz="3400" dirty="0" smtClean="0">
              <a:latin typeface="Arial" panose="020B0604020202020204" pitchFamily="34" charset="0"/>
              <a:cs typeface="Arial" panose="020B0604020202020204" pitchFamily="34" charset="0"/>
            </a:endParaRPr>
          </a:p>
          <a:p>
            <a:pPr>
              <a:lnSpc>
                <a:spcPct val="90000"/>
              </a:lnSpc>
              <a:buNone/>
            </a:pPr>
            <a:endParaRPr lang="fr-FR" dirty="0"/>
          </a:p>
          <a:p>
            <a:pPr>
              <a:lnSpc>
                <a:spcPct val="90000"/>
              </a:lnSpc>
              <a:buNone/>
            </a:pPr>
            <a:endParaRPr lang="fr-FR" dirty="0"/>
          </a:p>
          <a:p>
            <a:pPr>
              <a:lnSpc>
                <a:spcPct val="170000"/>
              </a:lnSpc>
              <a:buNone/>
            </a:pPr>
            <a:r>
              <a:rPr lang="fr-FR" sz="4400" b="1" u="sng" dirty="0">
                <a:effectLst>
                  <a:outerShdw blurRad="38100" dist="38100" dir="2700000" algn="tl">
                    <a:srgbClr val="000000">
                      <a:alpha val="43137"/>
                    </a:srgbClr>
                  </a:outerShdw>
                </a:effectLst>
                <a:latin typeface="Arial" pitchFamily="34" charset="0"/>
                <a:cs typeface="Arial" pitchFamily="34" charset="0"/>
              </a:rPr>
              <a:t>Keywords</a:t>
            </a:r>
            <a:r>
              <a:rPr lang="fr-FR" sz="4400" b="1" dirty="0" smtClean="0">
                <a:effectLst>
                  <a:outerShdw blurRad="38100" dist="38100" dir="2700000" algn="tl">
                    <a:srgbClr val="000000">
                      <a:alpha val="43137"/>
                    </a:srgbClr>
                  </a:outerShdw>
                </a:effectLst>
                <a:latin typeface="Arial" pitchFamily="34" charset="0"/>
                <a:cs typeface="Arial" pitchFamily="34" charset="0"/>
              </a:rPr>
              <a:t>:  Libertad,   </a:t>
            </a:r>
            <a:r>
              <a:rPr lang="fr-FR" sz="4400" b="1" dirty="0" err="1" smtClean="0">
                <a:effectLst>
                  <a:outerShdw blurRad="38100" dist="38100" dir="2700000" algn="tl">
                    <a:srgbClr val="000000">
                      <a:alpha val="43137"/>
                    </a:srgbClr>
                  </a:outerShdw>
                </a:effectLst>
                <a:latin typeface="Arial" pitchFamily="34" charset="0"/>
                <a:cs typeface="Arial" pitchFamily="34" charset="0"/>
              </a:rPr>
              <a:t>elementos</a:t>
            </a:r>
            <a:r>
              <a:rPr lang="fr-FR" sz="4400" b="1" dirty="0" smtClean="0">
                <a:effectLst>
                  <a:outerShdw blurRad="38100" dist="38100" dir="2700000" algn="tl">
                    <a:srgbClr val="000000">
                      <a:alpha val="43137"/>
                    </a:srgbClr>
                  </a:outerShdw>
                </a:effectLst>
                <a:latin typeface="Arial" pitchFamily="34" charset="0"/>
                <a:cs typeface="Arial" pitchFamily="34" charset="0"/>
              </a:rPr>
              <a:t> </a:t>
            </a:r>
            <a:r>
              <a:rPr lang="fr-FR" sz="4400" b="1" dirty="0" err="1" smtClean="0">
                <a:effectLst>
                  <a:outerShdw blurRad="38100" dist="38100" dir="2700000" algn="tl">
                    <a:srgbClr val="000000">
                      <a:alpha val="43137"/>
                    </a:srgbClr>
                  </a:outerShdw>
                </a:effectLst>
                <a:latin typeface="Arial" pitchFamily="34" charset="0"/>
                <a:cs typeface="Arial" pitchFamily="34" charset="0"/>
              </a:rPr>
              <a:t>del</a:t>
            </a:r>
            <a:r>
              <a:rPr lang="fr-FR" sz="4400" b="1" dirty="0" smtClean="0">
                <a:effectLst>
                  <a:outerShdw blurRad="38100" dist="38100" dir="2700000" algn="tl">
                    <a:srgbClr val="000000">
                      <a:alpha val="43137"/>
                    </a:srgbClr>
                  </a:outerShdw>
                </a:effectLst>
                <a:latin typeface="Arial" pitchFamily="34" charset="0"/>
                <a:cs typeface="Arial" pitchFamily="34" charset="0"/>
              </a:rPr>
              <a:t> </a:t>
            </a:r>
            <a:r>
              <a:rPr lang="fr-FR" sz="4400" b="1" dirty="0" err="1" smtClean="0">
                <a:effectLst>
                  <a:outerShdw blurRad="38100" dist="38100" dir="2700000" algn="tl">
                    <a:srgbClr val="000000">
                      <a:alpha val="43137"/>
                    </a:srgbClr>
                  </a:outerShdw>
                </a:effectLst>
                <a:latin typeface="Arial" pitchFamily="34" charset="0"/>
                <a:cs typeface="Arial" pitchFamily="34" charset="0"/>
              </a:rPr>
              <a:t>acto</a:t>
            </a:r>
            <a:r>
              <a:rPr lang="fr-FR" sz="4400" b="1" dirty="0" smtClean="0">
                <a:effectLst>
                  <a:outerShdw blurRad="38100" dist="38100" dir="2700000" algn="tl">
                    <a:srgbClr val="000000">
                      <a:alpha val="43137"/>
                    </a:srgbClr>
                  </a:outerShdw>
                </a:effectLst>
                <a:latin typeface="Arial" pitchFamily="34" charset="0"/>
                <a:cs typeface="Arial" pitchFamily="34" charset="0"/>
              </a:rPr>
              <a:t> </a:t>
            </a:r>
            <a:r>
              <a:rPr lang="fr-FR" sz="4400" b="1" dirty="0" err="1" smtClean="0">
                <a:effectLst>
                  <a:outerShdw blurRad="38100" dist="38100" dir="2700000" algn="tl">
                    <a:srgbClr val="000000">
                      <a:alpha val="43137"/>
                    </a:srgbClr>
                  </a:outerShdw>
                </a:effectLst>
                <a:latin typeface="Arial" pitchFamily="34" charset="0"/>
                <a:cs typeface="Arial" pitchFamily="34" charset="0"/>
              </a:rPr>
              <a:t>voluntario</a:t>
            </a:r>
            <a:r>
              <a:rPr lang="fr-FR" sz="4400" b="1" dirty="0" smtClean="0">
                <a:effectLst>
                  <a:outerShdw blurRad="38100" dist="38100" dir="2700000" algn="tl">
                    <a:srgbClr val="000000">
                      <a:alpha val="43137"/>
                    </a:srgbClr>
                  </a:outerShdw>
                </a:effectLst>
                <a:latin typeface="Arial" pitchFamily="34" charset="0"/>
                <a:cs typeface="Arial" pitchFamily="34" charset="0"/>
              </a:rPr>
              <a:t>,  o</a:t>
            </a:r>
            <a:r>
              <a:rPr lang="es-ES" sz="4400" b="1" dirty="0" err="1" smtClean="0">
                <a:latin typeface="Arial" panose="020B0604020202020204" pitchFamily="34" charset="0"/>
                <a:cs typeface="Arial" panose="020B0604020202020204" pitchFamily="34" charset="0"/>
              </a:rPr>
              <a:t>stáculos</a:t>
            </a:r>
            <a:r>
              <a:rPr lang="es-ES" sz="4400" b="1" dirty="0" smtClean="0">
                <a:latin typeface="Arial" panose="020B0604020202020204" pitchFamily="34" charset="0"/>
                <a:cs typeface="Arial" panose="020B0604020202020204" pitchFamily="34" charset="0"/>
              </a:rPr>
              <a:t> </a:t>
            </a:r>
            <a:r>
              <a:rPr lang="es-ES" sz="4400" b="1" dirty="0">
                <a:latin typeface="Arial" panose="020B0604020202020204" pitchFamily="34" charset="0"/>
                <a:cs typeface="Arial" panose="020B0604020202020204" pitchFamily="34" charset="0"/>
              </a:rPr>
              <a:t>y condicionamientos de la </a:t>
            </a:r>
            <a:r>
              <a:rPr lang="es-ES" sz="4400" b="1" dirty="0" smtClean="0">
                <a:latin typeface="Arial" panose="020B0604020202020204" pitchFamily="34" charset="0"/>
                <a:cs typeface="Arial" panose="020B0604020202020204" pitchFamily="34" charset="0"/>
              </a:rPr>
              <a:t>libertad, l</a:t>
            </a:r>
            <a:r>
              <a:rPr lang="es-MX" sz="4400" b="1" dirty="0" smtClean="0">
                <a:latin typeface="Arial" panose="020B0604020202020204" pitchFamily="34" charset="0"/>
                <a:cs typeface="Arial" panose="020B0604020202020204" pitchFamily="34" charset="0"/>
              </a:rPr>
              <a:t>as pasiones,</a:t>
            </a:r>
            <a:r>
              <a:rPr lang="es-MX" sz="4400" b="1" dirty="0">
                <a:latin typeface="Arial" panose="020B0604020202020204" pitchFamily="34" charset="0"/>
                <a:cs typeface="Arial" panose="020B0604020202020204" pitchFamily="34" charset="0"/>
              </a:rPr>
              <a:t> </a:t>
            </a:r>
            <a:r>
              <a:rPr lang="es-MX" sz="4400" b="1" dirty="0" smtClean="0">
                <a:latin typeface="Arial" panose="020B0604020202020204" pitchFamily="34" charset="0"/>
                <a:cs typeface="Arial" panose="020B0604020202020204" pitchFamily="34" charset="0"/>
              </a:rPr>
              <a:t>la violencia, las enfermedades psíquicas,  l</a:t>
            </a:r>
            <a:r>
              <a:rPr lang="es-MX" sz="4400" b="1" i="1" dirty="0" smtClean="0">
                <a:latin typeface="Arial" panose="020B0604020202020204" pitchFamily="34" charset="0"/>
                <a:cs typeface="Arial" panose="020B0604020202020204" pitchFamily="34" charset="0"/>
              </a:rPr>
              <a:t>ibertad física, libertad </a:t>
            </a:r>
            <a:r>
              <a:rPr lang="es-MX" sz="4400" b="1" i="1" dirty="0">
                <a:latin typeface="Arial" panose="020B0604020202020204" pitchFamily="34" charset="0"/>
                <a:cs typeface="Arial" panose="020B0604020202020204" pitchFamily="34" charset="0"/>
              </a:rPr>
              <a:t>moral </a:t>
            </a:r>
            <a:r>
              <a:rPr lang="es-MX" sz="4400" b="1" i="1" dirty="0" smtClean="0">
                <a:latin typeface="Arial" panose="020B0604020202020204" pitchFamily="34" charset="0"/>
                <a:cs typeface="Arial" panose="020B0604020202020204" pitchFamily="34" charset="0"/>
              </a:rPr>
              <a:t>, libertad  psíquica</a:t>
            </a:r>
            <a:endParaRPr lang="es-MX" sz="4400" b="1" i="1" dirty="0">
              <a:latin typeface="Arial" panose="020B0604020202020204" pitchFamily="34" charset="0"/>
              <a:cs typeface="Arial" panose="020B0604020202020204" pitchFamily="34" charset="0"/>
            </a:endParaRPr>
          </a:p>
          <a:p>
            <a:pPr lvl="0">
              <a:lnSpc>
                <a:spcPct val="170000"/>
              </a:lnSpc>
              <a:buNone/>
            </a:pPr>
            <a:endParaRPr lang="es-MX" b="1" i="1" dirty="0">
              <a:latin typeface="Arial" panose="020B0604020202020204" pitchFamily="34" charset="0"/>
              <a:cs typeface="Arial" panose="020B0604020202020204" pitchFamily="34" charset="0"/>
            </a:endParaRPr>
          </a:p>
          <a:p>
            <a:pPr>
              <a:lnSpc>
                <a:spcPct val="170000"/>
              </a:lnSpc>
              <a:buNone/>
            </a:pPr>
            <a:r>
              <a:rPr lang="es-MX" b="1" dirty="0" smtClean="0">
                <a:latin typeface="Arial" panose="020B0604020202020204" pitchFamily="34" charset="0"/>
                <a:cs typeface="Arial" panose="020B0604020202020204" pitchFamily="34" charset="0"/>
              </a:rPr>
              <a:t> </a:t>
            </a:r>
            <a:endParaRPr lang="es-MX" b="1" dirty="0">
              <a:latin typeface="Arial" panose="020B0604020202020204" pitchFamily="34" charset="0"/>
              <a:cs typeface="Arial" panose="020B0604020202020204" pitchFamily="34" charset="0"/>
            </a:endParaRPr>
          </a:p>
          <a:p>
            <a:pPr lvl="0">
              <a:lnSpc>
                <a:spcPct val="170000"/>
              </a:lnSpc>
              <a:buNone/>
            </a:pPr>
            <a:r>
              <a:rPr lang="es-MX" b="1" dirty="0" smtClean="0">
                <a:latin typeface="Arial" panose="020B0604020202020204" pitchFamily="34" charset="0"/>
                <a:cs typeface="Arial" panose="020B0604020202020204" pitchFamily="34" charset="0"/>
              </a:rPr>
              <a:t> </a:t>
            </a:r>
            <a:endParaRPr lang="es-MX" b="1" dirty="0">
              <a:latin typeface="Arial" panose="020B0604020202020204" pitchFamily="34" charset="0"/>
              <a:cs typeface="Arial" panose="020B0604020202020204" pitchFamily="34" charset="0"/>
            </a:endParaRPr>
          </a:p>
          <a:p>
            <a:pPr>
              <a:lnSpc>
                <a:spcPct val="170000"/>
              </a:lnSpc>
              <a:buNone/>
            </a:pPr>
            <a:endParaRPr lang="es-MX" dirty="0"/>
          </a:p>
        </p:txBody>
      </p:sp>
    </p:spTree>
    <p:extLst>
      <p:ext uri="{BB962C8B-B14F-4D97-AF65-F5344CB8AC3E}">
        <p14:creationId xmlns:p14="http://schemas.microsoft.com/office/powerpoint/2010/main" val="5453215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1747221986"/>
              </p:ext>
            </p:extLst>
          </p:nvPr>
        </p:nvGraphicFramePr>
        <p:xfrm>
          <a:off x="0" y="476672"/>
          <a:ext cx="8892480" cy="61926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57592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1824"/>
            <a:ext cx="8219256" cy="1143000"/>
          </a:xfrm>
        </p:spPr>
        <p:txBody>
          <a:bodyPr>
            <a:normAutofit fontScale="90000"/>
          </a:bodyPr>
          <a:lstStyle/>
          <a:p>
            <a:r>
              <a:rPr lang="es-MX" dirty="0"/>
              <a:t>ELEMENTOS DEL ACTO VOLUNTARIO</a:t>
            </a:r>
          </a:p>
        </p:txBody>
      </p:sp>
      <p:sp>
        <p:nvSpPr>
          <p:cNvPr id="3" name="2 Marcador de contenido"/>
          <p:cNvSpPr>
            <a:spLocks noGrp="1"/>
          </p:cNvSpPr>
          <p:nvPr>
            <p:ph idx="1"/>
          </p:nvPr>
        </p:nvSpPr>
        <p:spPr>
          <a:xfrm>
            <a:off x="457200" y="1988840"/>
            <a:ext cx="8229600" cy="4137323"/>
          </a:xfrm>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grpSp>
        <p:nvGrpSpPr>
          <p:cNvPr id="4" name="Grupo 3"/>
          <p:cNvGrpSpPr/>
          <p:nvPr/>
        </p:nvGrpSpPr>
        <p:grpSpPr>
          <a:xfrm>
            <a:off x="683568" y="1988840"/>
            <a:ext cx="8003232" cy="1857293"/>
            <a:chOff x="0" y="211238"/>
            <a:chExt cx="10018712" cy="1168537"/>
          </a:xfrm>
        </p:grpSpPr>
        <p:sp>
          <p:nvSpPr>
            <p:cNvPr id="5" name="Rectángulo redondeado 4"/>
            <p:cNvSpPr/>
            <p:nvPr/>
          </p:nvSpPr>
          <p:spPr>
            <a:xfrm>
              <a:off x="0" y="211238"/>
              <a:ext cx="10018712" cy="1168537"/>
            </a:xfrm>
            <a:prstGeom prst="roundRect">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6" name="Rectángulo 5"/>
            <p:cNvSpPr/>
            <p:nvPr/>
          </p:nvSpPr>
          <p:spPr>
            <a:xfrm>
              <a:off x="57043" y="268281"/>
              <a:ext cx="9904626" cy="105445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l" defTabSz="889000">
                <a:spcBef>
                  <a:spcPct val="0"/>
                </a:spcBef>
                <a:spcAft>
                  <a:spcPct val="35000"/>
                </a:spcAft>
              </a:pPr>
              <a:r>
                <a:rPr lang="es-MX" sz="2000" kern="1200" dirty="0" smtClean="0">
                  <a:solidFill>
                    <a:schemeClr val="tx1"/>
                  </a:solidFill>
                </a:rPr>
                <a:t>Se definen como actos voluntarios del hombre, aquellos de los que nos hacemos responsables, a diferencia de otras acciones reflejadas, espontáneas o instintivas</a:t>
              </a:r>
              <a:r>
                <a:rPr lang="es-MX" sz="2000" kern="1200" dirty="0" smtClean="0"/>
                <a:t>.</a:t>
              </a:r>
              <a:endParaRPr lang="es-MX" sz="2000" b="0" kern="1200" dirty="0">
                <a:solidFill>
                  <a:schemeClr val="tx1"/>
                </a:solidFill>
              </a:endParaRPr>
            </a:p>
          </p:txBody>
        </p:sp>
      </p:grpSp>
      <p:grpSp>
        <p:nvGrpSpPr>
          <p:cNvPr id="7" name="Grupo 6"/>
          <p:cNvGrpSpPr/>
          <p:nvPr/>
        </p:nvGrpSpPr>
        <p:grpSpPr>
          <a:xfrm>
            <a:off x="683568" y="4401879"/>
            <a:ext cx="8003232" cy="1814949"/>
            <a:chOff x="0" y="1702860"/>
            <a:chExt cx="10018712" cy="1168537"/>
          </a:xfrm>
        </p:grpSpPr>
        <p:sp>
          <p:nvSpPr>
            <p:cNvPr id="8" name="Rectángulo redondeado 7"/>
            <p:cNvSpPr/>
            <p:nvPr/>
          </p:nvSpPr>
          <p:spPr>
            <a:xfrm>
              <a:off x="0" y="1702860"/>
              <a:ext cx="10018712" cy="1168537"/>
            </a:xfrm>
            <a:prstGeom prst="roundRect">
              <a:avLst/>
            </a:prstGeom>
          </p:spPr>
          <p:style>
            <a:lnRef idx="2">
              <a:schemeClr val="lt1">
                <a:hueOff val="0"/>
                <a:satOff val="0"/>
                <a:lumOff val="0"/>
                <a:alphaOff val="0"/>
              </a:schemeClr>
            </a:lnRef>
            <a:fillRef idx="1">
              <a:schemeClr val="accent3">
                <a:hueOff val="-1737030"/>
                <a:satOff val="-8474"/>
                <a:lumOff val="-2940"/>
                <a:alphaOff val="0"/>
              </a:schemeClr>
            </a:fillRef>
            <a:effectRef idx="0">
              <a:schemeClr val="accent3">
                <a:hueOff val="-1737030"/>
                <a:satOff val="-8474"/>
                <a:lumOff val="-2940"/>
                <a:alphaOff val="0"/>
              </a:schemeClr>
            </a:effectRef>
            <a:fontRef idx="minor">
              <a:schemeClr val="lt1"/>
            </a:fontRef>
          </p:style>
        </p:sp>
        <p:sp>
          <p:nvSpPr>
            <p:cNvPr id="9" name="Rectángulo 8"/>
            <p:cNvSpPr/>
            <p:nvPr/>
          </p:nvSpPr>
          <p:spPr>
            <a:xfrm>
              <a:off x="57043" y="1759903"/>
              <a:ext cx="9904626" cy="105445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770" tIns="64770" rIns="64770" bIns="64770" numCol="1" spcCol="1270" anchor="ctr" anchorCtr="0">
              <a:noAutofit/>
            </a:bodyPr>
            <a:lstStyle/>
            <a:p>
              <a:pPr lvl="0" algn="l" defTabSz="755650">
                <a:spcBef>
                  <a:spcPct val="0"/>
                </a:spcBef>
                <a:spcAft>
                  <a:spcPct val="35000"/>
                </a:spcAft>
              </a:pPr>
              <a:r>
                <a:rPr lang="es-MX" sz="1700" kern="1200" dirty="0" smtClean="0">
                  <a:solidFill>
                    <a:schemeClr val="tx1"/>
                  </a:solidFill>
                  <a:latin typeface="Arial" charset="0"/>
                  <a:cs typeface="Arial" charset="0"/>
                </a:rPr>
                <a:t>Se caracterizan porque el sujeto tiene conciencia del fin que persigue y de los medios para alcanzarlo. El grado superior de desarrollo de la voluntad personal es la actividad dirigida por la conciencia del deber social, por la necesidad social; en este caso el individuo subordina los actos a las exigencias sociales, para satisfacer las necesidades de la sociedad</a:t>
              </a:r>
              <a:endParaRPr lang="es-MX" sz="1700" kern="1200" dirty="0">
                <a:solidFill>
                  <a:schemeClr val="tx1"/>
                </a:solidFill>
              </a:endParaRPr>
            </a:p>
          </p:txBody>
        </p:sp>
      </p:grpSp>
    </p:spTree>
    <p:extLst>
      <p:ext uri="{BB962C8B-B14F-4D97-AF65-F5344CB8AC3E}">
        <p14:creationId xmlns:p14="http://schemas.microsoft.com/office/powerpoint/2010/main" val="12102134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548680"/>
            <a:ext cx="8219256" cy="1440160"/>
          </a:xfrm>
        </p:spPr>
        <p:txBody>
          <a:bodyPr>
            <a:normAutofit fontScale="90000"/>
          </a:bodyPr>
          <a:lstStyle/>
          <a:p>
            <a:r>
              <a:rPr lang="es-MX" sz="3600" dirty="0">
                <a:latin typeface="Arial" panose="020B0604020202020204" pitchFamily="34" charset="0"/>
                <a:cs typeface="Arial" panose="020B0604020202020204" pitchFamily="34" charset="0"/>
              </a:rPr>
              <a:t>El acto voluntario consta de una serie de </a:t>
            </a:r>
            <a:r>
              <a:rPr lang="es-MX" sz="3600" dirty="0" smtClean="0">
                <a:latin typeface="Arial" panose="020B0604020202020204" pitchFamily="34" charset="0"/>
                <a:cs typeface="Arial" panose="020B0604020202020204" pitchFamily="34" charset="0"/>
              </a:rPr>
              <a:t>fases  que se presentan a continuación</a:t>
            </a:r>
            <a:r>
              <a:rPr lang="es-MX" dirty="0" smtClean="0"/>
              <a:t>:</a:t>
            </a:r>
            <a:endParaRPr lang="es-MX" dirty="0"/>
          </a:p>
        </p:txBody>
      </p:sp>
      <p:sp>
        <p:nvSpPr>
          <p:cNvPr id="3" name="2 Marcador de contenido"/>
          <p:cNvSpPr>
            <a:spLocks noGrp="1"/>
          </p:cNvSpPr>
          <p:nvPr>
            <p:ph idx="1"/>
          </p:nvPr>
        </p:nvSpPr>
        <p:spPr>
          <a:xfrm>
            <a:off x="457200" y="1988840"/>
            <a:ext cx="8229600" cy="4137323"/>
          </a:xfrm>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pic>
        <p:nvPicPr>
          <p:cNvPr id="10" name="Picture 3"/>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539552" y="2060848"/>
            <a:ext cx="7932988" cy="3633268"/>
          </a:xfrm>
          <a:prstGeom prst="ellipse">
            <a:avLst/>
          </a:prstGeom>
          <a:ln>
            <a:noFill/>
          </a:ln>
          <a:effectLst>
            <a:softEdge rad="112500"/>
          </a:effectLst>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35085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88840"/>
            <a:ext cx="8229600" cy="4137323"/>
          </a:xfrm>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5" name="Título 1"/>
          <p:cNvSpPr>
            <a:spLocks noGrp="1"/>
          </p:cNvSpPr>
          <p:nvPr>
            <p:ph type="title"/>
          </p:nvPr>
        </p:nvSpPr>
        <p:spPr>
          <a:xfrm>
            <a:off x="354360" y="332656"/>
            <a:ext cx="8435280" cy="935509"/>
          </a:xfrm>
        </p:spPr>
        <p:txBody>
          <a:bodyPr>
            <a:normAutofit fontScale="90000"/>
          </a:bodyPr>
          <a:lstStyle/>
          <a:p>
            <a:r>
              <a:rPr lang="es-ES" sz="3200" b="1" dirty="0">
                <a:latin typeface="Arial" panose="020B0604020202020204" pitchFamily="34" charset="0"/>
                <a:cs typeface="Arial" panose="020B0604020202020204" pitchFamily="34" charset="0"/>
              </a:rPr>
              <a:t>Obstáculos y condicionamientos de la libertad</a:t>
            </a:r>
            <a:endParaRPr lang="es-MX" sz="3200" dirty="0">
              <a:latin typeface="Arial" panose="020B0604020202020204" pitchFamily="34" charset="0"/>
              <a:cs typeface="Arial" panose="020B0604020202020204" pitchFamily="34" charset="0"/>
            </a:endParaRPr>
          </a:p>
        </p:txBody>
      </p:sp>
      <p:graphicFrame>
        <p:nvGraphicFramePr>
          <p:cNvPr id="6" name="Marcador de contenido 3"/>
          <p:cNvGraphicFramePr>
            <a:graphicFrameLocks/>
          </p:cNvGraphicFramePr>
          <p:nvPr>
            <p:extLst>
              <p:ext uri="{D42A27DB-BD31-4B8C-83A1-F6EECF244321}">
                <p14:modId xmlns:p14="http://schemas.microsoft.com/office/powerpoint/2010/main" val="3185897235"/>
              </p:ext>
            </p:extLst>
          </p:nvPr>
        </p:nvGraphicFramePr>
        <p:xfrm>
          <a:off x="107504" y="1052736"/>
          <a:ext cx="8856984" cy="55446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355632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88840"/>
            <a:ext cx="8229600" cy="4137323"/>
          </a:xfrm>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graphicFrame>
        <p:nvGraphicFramePr>
          <p:cNvPr id="7" name="Marcador de contenido 3"/>
          <p:cNvGraphicFramePr>
            <a:graphicFrameLocks/>
          </p:cNvGraphicFramePr>
          <p:nvPr>
            <p:extLst>
              <p:ext uri="{D42A27DB-BD31-4B8C-83A1-F6EECF244321}">
                <p14:modId xmlns:p14="http://schemas.microsoft.com/office/powerpoint/2010/main" val="295918178"/>
              </p:ext>
            </p:extLst>
          </p:nvPr>
        </p:nvGraphicFramePr>
        <p:xfrm>
          <a:off x="323528" y="332656"/>
          <a:ext cx="8568951" cy="65253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820985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88840"/>
            <a:ext cx="8229600" cy="4137323"/>
          </a:xfrm>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graphicFrame>
        <p:nvGraphicFramePr>
          <p:cNvPr id="4" name="Marcador de contenido 3"/>
          <p:cNvGraphicFramePr>
            <a:graphicFrameLocks/>
          </p:cNvGraphicFramePr>
          <p:nvPr>
            <p:extLst>
              <p:ext uri="{D42A27DB-BD31-4B8C-83A1-F6EECF244321}">
                <p14:modId xmlns:p14="http://schemas.microsoft.com/office/powerpoint/2010/main" val="1659334379"/>
              </p:ext>
            </p:extLst>
          </p:nvPr>
        </p:nvGraphicFramePr>
        <p:xfrm>
          <a:off x="179512" y="332656"/>
          <a:ext cx="8853055" cy="63175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014637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88840"/>
            <a:ext cx="8229600" cy="4137323"/>
          </a:xfrm>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graphicFrame>
        <p:nvGraphicFramePr>
          <p:cNvPr id="4" name="Marcador de contenido 3"/>
          <p:cNvGraphicFramePr>
            <a:graphicFrameLocks/>
          </p:cNvGraphicFramePr>
          <p:nvPr>
            <p:extLst>
              <p:ext uri="{D42A27DB-BD31-4B8C-83A1-F6EECF244321}">
                <p14:modId xmlns:p14="http://schemas.microsoft.com/office/powerpoint/2010/main" val="78906243"/>
              </p:ext>
            </p:extLst>
          </p:nvPr>
        </p:nvGraphicFramePr>
        <p:xfrm>
          <a:off x="290945" y="332656"/>
          <a:ext cx="8853055" cy="63175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2623335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TotalTime>
  <Words>792</Words>
  <Application>Microsoft Office PowerPoint</Application>
  <PresentationFormat>Presentación en pantalla (4:3)</PresentationFormat>
  <Paragraphs>169</Paragraphs>
  <Slides>11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11</vt:i4>
      </vt:variant>
    </vt:vector>
  </HeadingPairs>
  <TitlesOfParts>
    <vt:vector size="16" baseType="lpstr">
      <vt:lpstr>Arial</vt:lpstr>
      <vt:lpstr>Arial Black</vt:lpstr>
      <vt:lpstr>Calibri</vt:lpstr>
      <vt:lpstr>Wingdings</vt:lpstr>
      <vt:lpstr>Tema de Office</vt:lpstr>
      <vt:lpstr>Presentación de PowerPoint</vt:lpstr>
      <vt:lpstr>Tema CONCEPTO DE LIBERTAD </vt:lpstr>
      <vt:lpstr>Presentación de PowerPoint</vt:lpstr>
      <vt:lpstr>ELEMENTOS DEL ACTO VOLUNTARIO</vt:lpstr>
      <vt:lpstr>El acto voluntario consta de una serie de fases  que se presentan a continuación:</vt:lpstr>
      <vt:lpstr>Obstáculos y condicionamientos de la libertad</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webdesign1</dc:creator>
  <cp:lastModifiedBy>Moni</cp:lastModifiedBy>
  <cp:revision>36</cp:revision>
  <dcterms:created xsi:type="dcterms:W3CDTF">2014-07-09T15:06:15Z</dcterms:created>
  <dcterms:modified xsi:type="dcterms:W3CDTF">2015-09-02T03:30:56Z</dcterms:modified>
</cp:coreProperties>
</file>